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“Have Thine Own Way,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8633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Have Thine own way,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Thine own way!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are the potter; I am the clay.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Mold me and make me after Thy will.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I am waiting, yielded and still.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“Have Thine Own Way,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88633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Have Thine own way,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Thine own way!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Search me and try me, Master today!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Whiter than snow, Lord, wash me just now,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in Thy presence humbly I bow.</a:t>
            </a:r>
          </a:p>
        </p:txBody>
      </p:sp>
    </p:spTree>
    <p:extLst>
      <p:ext uri="{BB962C8B-B14F-4D97-AF65-F5344CB8AC3E}">
        <p14:creationId xmlns:p14="http://schemas.microsoft.com/office/powerpoint/2010/main" val="368743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“Have Thine Own Way,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Have Thine own way,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Thine own way!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Wounded and weary, help me, I pray!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Power, all power, surely is Thine!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Touch me and heal me, Savior divine!</a:t>
            </a:r>
          </a:p>
        </p:txBody>
      </p:sp>
    </p:spTree>
    <p:extLst>
      <p:ext uri="{BB962C8B-B14F-4D97-AF65-F5344CB8AC3E}">
        <p14:creationId xmlns:p14="http://schemas.microsoft.com/office/powerpoint/2010/main" val="21354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“Have Thine Own Way,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Have Thine own way,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Thine own way!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Hold o’er my being absolute sway.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Fill with Thy Spirit till all shall see,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Christ only, always, living in me!</a:t>
            </a:r>
          </a:p>
        </p:txBody>
      </p:sp>
    </p:spTree>
    <p:extLst>
      <p:ext uri="{BB962C8B-B14F-4D97-AF65-F5344CB8AC3E}">
        <p14:creationId xmlns:p14="http://schemas.microsoft.com/office/powerpoint/2010/main" val="362066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17</cp:revision>
  <dcterms:created xsi:type="dcterms:W3CDTF">2017-06-11T14:47:46Z</dcterms:created>
  <dcterms:modified xsi:type="dcterms:W3CDTF">2018-11-18T16:26:41Z</dcterms:modified>
</cp:coreProperties>
</file>