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God Be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927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To God be the glory,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things He has done!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 loved He the world that He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gave us His Son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yielded His life an atonement for sin,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opened the life-gate that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may go in!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God Be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386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Earth hear His voice!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people rejoice!</a:t>
            </a:r>
          </a:p>
        </p:txBody>
      </p:sp>
    </p:spTree>
    <p:extLst>
      <p:ext uri="{BB962C8B-B14F-4D97-AF65-F5344CB8AC3E}">
        <p14:creationId xmlns:p14="http://schemas.microsoft.com/office/powerpoint/2010/main" val="171443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God Be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8709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come to the Father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Jesus, the Son,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give Him the glory;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things He has done!</a:t>
            </a:r>
          </a:p>
        </p:txBody>
      </p:sp>
    </p:spTree>
    <p:extLst>
      <p:ext uri="{BB962C8B-B14F-4D97-AF65-F5344CB8AC3E}">
        <p14:creationId xmlns:p14="http://schemas.microsoft.com/office/powerpoint/2010/main" val="62618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God Be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927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perfect redemption,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purchase of blood,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every believer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promise of God;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come unto Christ,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perfected in Him,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deny not the power that pardons our sin.</a:t>
            </a:r>
          </a:p>
        </p:txBody>
      </p:sp>
    </p:spTree>
    <p:extLst>
      <p:ext uri="{BB962C8B-B14F-4D97-AF65-F5344CB8AC3E}">
        <p14:creationId xmlns:p14="http://schemas.microsoft.com/office/powerpoint/2010/main" val="42048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God Be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386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Earth hear His voice!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people rejoice!</a:t>
            </a:r>
          </a:p>
        </p:txBody>
      </p:sp>
    </p:spTree>
    <p:extLst>
      <p:ext uri="{BB962C8B-B14F-4D97-AF65-F5344CB8AC3E}">
        <p14:creationId xmlns:p14="http://schemas.microsoft.com/office/powerpoint/2010/main" val="195850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God Be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8709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come to the Father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Jesus, the Son,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give Him the glory;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things He has done!</a:t>
            </a:r>
          </a:p>
        </p:txBody>
      </p:sp>
    </p:spTree>
    <p:extLst>
      <p:ext uri="{BB962C8B-B14F-4D97-AF65-F5344CB8AC3E}">
        <p14:creationId xmlns:p14="http://schemas.microsoft.com/office/powerpoint/2010/main" val="278672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God Be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927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Great things He has taught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things He has done,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great our rejoicing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Jesus, the Son;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purer and higher and greater will be: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wonder, our likeness,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Jesus we see!</a:t>
            </a:r>
          </a:p>
        </p:txBody>
      </p:sp>
    </p:spTree>
    <p:extLst>
      <p:ext uri="{BB962C8B-B14F-4D97-AF65-F5344CB8AC3E}">
        <p14:creationId xmlns:p14="http://schemas.microsoft.com/office/powerpoint/2010/main" val="386566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God Be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386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Earth hear His voice!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Praise the Lord!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the people rejoice!</a:t>
            </a:r>
          </a:p>
        </p:txBody>
      </p:sp>
    </p:spTree>
    <p:extLst>
      <p:ext uri="{BB962C8B-B14F-4D97-AF65-F5344CB8AC3E}">
        <p14:creationId xmlns:p14="http://schemas.microsoft.com/office/powerpoint/2010/main" val="366619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“To God Be the Glory”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8709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come to the Father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Jesus, the Son,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give Him the glory;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things He has done!</a:t>
            </a:r>
          </a:p>
        </p:txBody>
      </p:sp>
    </p:spTree>
    <p:extLst>
      <p:ext uri="{BB962C8B-B14F-4D97-AF65-F5344CB8AC3E}">
        <p14:creationId xmlns:p14="http://schemas.microsoft.com/office/powerpoint/2010/main" val="65117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337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20</cp:revision>
  <dcterms:created xsi:type="dcterms:W3CDTF">2017-06-11T14:47:46Z</dcterms:created>
  <dcterms:modified xsi:type="dcterms:W3CDTF">2017-06-13T23:43:57Z</dcterms:modified>
</cp:coreProperties>
</file>