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Sing, O Earth, His wonderful love proclaim!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Highest archangels in glory!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Strength and honor give to His holy name!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Like a shepherd, Jesus will guide His children,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arms, He carries them all day long.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4133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our sins, He suffered and bled and died.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our Rock,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hope of eternal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Him– Jesus the Crucified!</a:t>
            </a:r>
          </a:p>
        </p:txBody>
      </p:sp>
    </p:spTree>
    <p:extLst>
      <p:ext uri="{BB962C8B-B14F-4D97-AF65-F5344CB8AC3E}">
        <p14:creationId xmlns:p14="http://schemas.microsoft.com/office/powerpoint/2010/main" val="396600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 His praises!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who bore our sorrows,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unbounded, wonderful, deep, and strong.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36928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Heavenly portals loud with hosannas ring!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Savior, </a:t>
            </a:r>
            <a:r>
              <a:rPr lang="en-US" sz="3600" dirty="0" err="1">
                <a:solidFill>
                  <a:schemeClr val="bg1"/>
                </a:solidFill>
              </a:rPr>
              <a:t>reigneth</a:t>
            </a:r>
            <a:r>
              <a:rPr lang="en-US" sz="3600" dirty="0">
                <a:solidFill>
                  <a:schemeClr val="bg1"/>
                </a:solidFill>
              </a:rPr>
              <a:t> forever and ever;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Crown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Prophet and Priest and King!</a:t>
            </a:r>
          </a:p>
        </p:txBody>
      </p:sp>
    </p:spTree>
    <p:extLst>
      <p:ext uri="{BB962C8B-B14F-4D97-AF65-F5344CB8AC3E}">
        <p14:creationId xmlns:p14="http://schemas.microsoft.com/office/powerpoint/2010/main" val="42392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Christ is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the world victorious,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Power and glory unto the Lord belong!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2634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14</cp:revision>
  <dcterms:created xsi:type="dcterms:W3CDTF">2017-06-11T14:47:46Z</dcterms:created>
  <dcterms:modified xsi:type="dcterms:W3CDTF">2017-06-14T00:23:11Z</dcterms:modified>
</cp:coreProperties>
</file>