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“All Hail the Power of Jesus’ Name”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55249"/>
            <a:ext cx="12192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All hail the power of Jesus’ name!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angels prostrate fall;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angels prostrate fall;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Bring forth the royal diadem, and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Crown . . . . . . . . . . . . . . . . . . Him,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Crown Him, Crown Him, Crown Him, Crown Him,</a:t>
            </a:r>
          </a:p>
          <a:p>
            <a:pPr algn="ctr">
              <a:lnSpc>
                <a:spcPct val="200000"/>
              </a:lnSpc>
            </a:pPr>
            <a:r>
              <a:rPr lang="en-US" sz="3600" dirty="0">
                <a:solidFill>
                  <a:srgbClr val="E1E2E1"/>
                </a:solidFill>
              </a:rPr>
              <a:t>Crown Him, Crown Him, Crown Him, </a:t>
            </a:r>
          </a:p>
          <a:p>
            <a:pPr algn="ctr">
              <a:lnSpc>
                <a:spcPts val="3100"/>
              </a:lnSpc>
            </a:pPr>
            <a:r>
              <a:rPr lang="en-US" sz="3600" dirty="0">
                <a:solidFill>
                  <a:srgbClr val="E1E2E1"/>
                </a:solidFill>
              </a:rPr>
              <a:t>and Crown Him Lord of all!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“All Hail the Power of Jesus’ Name”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55249"/>
            <a:ext cx="12192000" cy="531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Crown Him, ye martyrs of our God,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from His altar call;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from His altar call;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Extol the stem of Jesse’s rod, and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Crown . . . . . . . . . . . . . . . . . . Him,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Crown Him, Crown Him, Crown Him, Crown Him,</a:t>
            </a:r>
          </a:p>
          <a:p>
            <a:pPr algn="ctr">
              <a:lnSpc>
                <a:spcPct val="200000"/>
              </a:lnSpc>
            </a:pPr>
            <a:r>
              <a:rPr lang="en-US" sz="3600" dirty="0">
                <a:solidFill>
                  <a:srgbClr val="E1E2E1"/>
                </a:solidFill>
              </a:rPr>
              <a:t>Crown Him, Crown Him, Crown Him, </a:t>
            </a:r>
          </a:p>
          <a:p>
            <a:pPr algn="ctr">
              <a:lnSpc>
                <a:spcPts val="3100"/>
              </a:lnSpc>
            </a:pPr>
            <a:r>
              <a:rPr lang="en-US" sz="3600" dirty="0">
                <a:solidFill>
                  <a:srgbClr val="E1E2E1"/>
                </a:solidFill>
              </a:rPr>
              <a:t>and Crown Him Lord of all!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92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“All Hail the Power of Jesus’ Name”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55249"/>
            <a:ext cx="12192000" cy="531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Ye chosen seed of Israel’s race,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Ye remnant weak and small,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Ye remnant weak and small,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Hail Him who saves you by His grace, and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Crown . . . . . . . . . . . . . . . . . . Him,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Crown Him, Crown Him, Crown Him, Crown Him,</a:t>
            </a:r>
          </a:p>
          <a:p>
            <a:pPr algn="ctr">
              <a:lnSpc>
                <a:spcPct val="200000"/>
              </a:lnSpc>
            </a:pPr>
            <a:r>
              <a:rPr lang="en-US" sz="3600" dirty="0">
                <a:solidFill>
                  <a:srgbClr val="E1E2E1"/>
                </a:solidFill>
              </a:rPr>
              <a:t>Crown Him, Crown Him, Crown Him, </a:t>
            </a:r>
          </a:p>
          <a:p>
            <a:pPr algn="ctr">
              <a:lnSpc>
                <a:spcPts val="3100"/>
              </a:lnSpc>
            </a:pPr>
            <a:r>
              <a:rPr lang="en-US" sz="3600" dirty="0">
                <a:solidFill>
                  <a:srgbClr val="E1E2E1"/>
                </a:solidFill>
              </a:rPr>
              <a:t>and Crown Him Lord of all!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14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“All Hail the Power of Jesus’ Name”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55249"/>
            <a:ext cx="12192000" cy="531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Let every kindred, every tribe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On this terrestrial ball,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On this terrestrial ball,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Him all majesty ascribe, and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Crown . . . . . . . . . . . . . . . . . . Him,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Crown Him, Crown Him, Crown Him, Crown Him,</a:t>
            </a:r>
          </a:p>
          <a:p>
            <a:pPr algn="ctr">
              <a:lnSpc>
                <a:spcPct val="200000"/>
              </a:lnSpc>
            </a:pPr>
            <a:r>
              <a:rPr lang="en-US" sz="3600" dirty="0">
                <a:solidFill>
                  <a:srgbClr val="E1E2E1"/>
                </a:solidFill>
              </a:rPr>
              <a:t>Crown Him, Crown Him, Crown Him, </a:t>
            </a:r>
          </a:p>
          <a:p>
            <a:pPr algn="ctr">
              <a:lnSpc>
                <a:spcPts val="3100"/>
              </a:lnSpc>
            </a:pPr>
            <a:r>
              <a:rPr lang="en-US" sz="3600" dirty="0">
                <a:solidFill>
                  <a:srgbClr val="E1E2E1"/>
                </a:solidFill>
              </a:rPr>
              <a:t>and Crown Him Lord of all!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25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“All Hail the Power of Jesus’ Name”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55249"/>
            <a:ext cx="12192000" cy="531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Oh, that with yonder sacred throng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at His feet may fall!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at His feet may fall!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We’ll join the everlasting song, and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Crown . . . . . . . . . . . . . . . . . . Him,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Crown Him, Crown Him, Crown Him, Crown Him,</a:t>
            </a:r>
          </a:p>
          <a:p>
            <a:pPr algn="ctr">
              <a:lnSpc>
                <a:spcPct val="200000"/>
              </a:lnSpc>
            </a:pPr>
            <a:r>
              <a:rPr lang="en-US" sz="3600" dirty="0">
                <a:solidFill>
                  <a:srgbClr val="E1E2E1"/>
                </a:solidFill>
              </a:rPr>
              <a:t>Crown Him, Crown Him, Crown Him, </a:t>
            </a:r>
          </a:p>
          <a:p>
            <a:pPr algn="ctr">
              <a:lnSpc>
                <a:spcPts val="3100"/>
              </a:lnSpc>
            </a:pPr>
            <a:r>
              <a:rPr lang="en-US" sz="3600" dirty="0">
                <a:solidFill>
                  <a:srgbClr val="E1E2E1"/>
                </a:solidFill>
              </a:rPr>
              <a:t>and Crown Him Lord of all!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53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430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56</cp:revision>
  <dcterms:created xsi:type="dcterms:W3CDTF">2017-06-11T14:47:46Z</dcterms:created>
  <dcterms:modified xsi:type="dcterms:W3CDTF">2018-05-13T14:47:59Z</dcterms:modified>
</cp:coreProperties>
</file>