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“Jesus, </a:t>
            </a:r>
            <a:r>
              <a:rPr lang="en-US" sz="4800" dirty="0" err="1">
                <a:solidFill>
                  <a:schemeClr val="bg1"/>
                </a:solidFill>
              </a:rPr>
              <a:t>Saviour</a:t>
            </a:r>
            <a:r>
              <a:rPr lang="en-US" sz="4800" dirty="0">
                <a:solidFill>
                  <a:schemeClr val="bg1"/>
                </a:solidFill>
              </a:rPr>
              <a:t>, Pilot 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46898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Jesus, </a:t>
            </a:r>
            <a:r>
              <a:rPr lang="en-US" sz="3600" dirty="0" err="1">
                <a:solidFill>
                  <a:schemeClr val="bg1"/>
                </a:solidFill>
              </a:rPr>
              <a:t>Saviour</a:t>
            </a:r>
            <a:r>
              <a:rPr lang="en-US" sz="3600" dirty="0">
                <a:solidFill>
                  <a:schemeClr val="bg1"/>
                </a:solidFill>
              </a:rPr>
              <a:t>, pilot me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Over life’s tempestuous sea;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Unknown waves before me roll,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Hiding rock and treacherous shoal;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Chart and compass come from Thee,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Jesus, </a:t>
            </a:r>
            <a:r>
              <a:rPr lang="en-US" sz="3600" dirty="0" err="1">
                <a:solidFill>
                  <a:schemeClr val="bg1"/>
                </a:solidFill>
              </a:rPr>
              <a:t>Saviour</a:t>
            </a:r>
            <a:r>
              <a:rPr lang="en-US" sz="3600" dirty="0">
                <a:solidFill>
                  <a:schemeClr val="bg1"/>
                </a:solidFill>
              </a:rPr>
              <a:t>, pilot me.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“Jesus, </a:t>
            </a:r>
            <a:r>
              <a:rPr lang="en-US" sz="4800" dirty="0" err="1">
                <a:solidFill>
                  <a:schemeClr val="bg1"/>
                </a:solidFill>
              </a:rPr>
              <a:t>Saviour</a:t>
            </a:r>
            <a:r>
              <a:rPr lang="en-US" sz="4800" dirty="0">
                <a:solidFill>
                  <a:schemeClr val="bg1"/>
                </a:solidFill>
              </a:rPr>
              <a:t>, Pilot 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46898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As a mother stills her child,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 canst hush the ocean wild;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Boisterous waves obey Thy will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When Thou </a:t>
            </a:r>
            <a:r>
              <a:rPr lang="en-US" sz="3600" dirty="0" err="1">
                <a:solidFill>
                  <a:schemeClr val="bg1"/>
                </a:solidFill>
              </a:rPr>
              <a:t>sayest</a:t>
            </a:r>
            <a:r>
              <a:rPr lang="en-US" sz="3600" dirty="0">
                <a:solidFill>
                  <a:schemeClr val="bg1"/>
                </a:solidFill>
              </a:rPr>
              <a:t> to them, “Be still!”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Wondrous Sovereign of the sea,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Jesus, </a:t>
            </a:r>
            <a:r>
              <a:rPr lang="en-US" sz="3600" dirty="0" err="1">
                <a:solidFill>
                  <a:schemeClr val="bg1"/>
                </a:solidFill>
              </a:rPr>
              <a:t>Saviour</a:t>
            </a:r>
            <a:r>
              <a:rPr lang="en-US" sz="3600" dirty="0">
                <a:solidFill>
                  <a:schemeClr val="bg1"/>
                </a:solidFill>
              </a:rPr>
              <a:t>, pilot me.</a:t>
            </a:r>
          </a:p>
        </p:txBody>
      </p:sp>
    </p:spTree>
    <p:extLst>
      <p:ext uri="{BB962C8B-B14F-4D97-AF65-F5344CB8AC3E}">
        <p14:creationId xmlns:p14="http://schemas.microsoft.com/office/powerpoint/2010/main" val="134097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“Jesus, </a:t>
            </a:r>
            <a:r>
              <a:rPr lang="en-US" sz="4800" dirty="0" err="1">
                <a:solidFill>
                  <a:schemeClr val="bg1"/>
                </a:solidFill>
              </a:rPr>
              <a:t>Saviour</a:t>
            </a:r>
            <a:r>
              <a:rPr lang="en-US" sz="4800" dirty="0">
                <a:solidFill>
                  <a:schemeClr val="bg1"/>
                </a:solidFill>
              </a:rPr>
              <a:t>, Pilot 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46898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When, </a:t>
            </a:r>
            <a:r>
              <a:rPr lang="en-US" sz="3600">
                <a:solidFill>
                  <a:schemeClr val="bg1"/>
                </a:solidFill>
              </a:rPr>
              <a:t>at last</a:t>
            </a:r>
            <a:r>
              <a:rPr lang="en-US" sz="3600" dirty="0">
                <a:solidFill>
                  <a:schemeClr val="bg1"/>
                </a:solidFill>
              </a:rPr>
              <a:t>, I near the shore,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fearful breakers roar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‘Twixt me and the peaceful rest,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Then while leaning on Thy breast,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May I hear Thee say to 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“Fear not, I will pilot thee.”</a:t>
            </a:r>
          </a:p>
        </p:txBody>
      </p:sp>
    </p:spTree>
    <p:extLst>
      <p:ext uri="{BB962C8B-B14F-4D97-AF65-F5344CB8AC3E}">
        <p14:creationId xmlns:p14="http://schemas.microsoft.com/office/powerpoint/2010/main" val="207647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150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55</cp:revision>
  <dcterms:created xsi:type="dcterms:W3CDTF">2017-06-11T14:47:46Z</dcterms:created>
  <dcterms:modified xsi:type="dcterms:W3CDTF">2018-04-29T17:00:51Z</dcterms:modified>
</cp:coreProperties>
</file>