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worship the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glorious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gratefully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power and His love;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Shield and Defender,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Ancient of Days,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Pavilioned in splendor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girded with praise.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090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Oh, tell of His might,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 sing of His grace,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robe is the light,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canopy, space;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chariots of wrath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deep thunder-clouds form,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dark is His path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the wings of the storm.</a:t>
            </a:r>
          </a:p>
        </p:txBody>
      </p:sp>
    </p:spTree>
    <p:extLst>
      <p:ext uri="{BB962C8B-B14F-4D97-AF65-F5344CB8AC3E}">
        <p14:creationId xmlns:p14="http://schemas.microsoft.com/office/powerpoint/2010/main" val="20804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Thy bountiful care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tongue can recite?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breathes in the air,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shines in the light,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streams from the hills,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descends to the plain,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sweetly distills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dew and the rain.</a:t>
            </a:r>
          </a:p>
        </p:txBody>
      </p:sp>
    </p:spTree>
    <p:extLst>
      <p:ext uri="{BB962C8B-B14F-4D97-AF65-F5344CB8AC3E}">
        <p14:creationId xmlns:p14="http://schemas.microsoft.com/office/powerpoint/2010/main" val="1740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“Oh, Worship the King!”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3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Frail children of dust,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feeble as frail,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Thee do we trust,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find Thee to fail.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mercies how tender,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firm to the 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Maker, Defender,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Redeemer, and Friend!</a:t>
            </a:r>
          </a:p>
        </p:txBody>
      </p:sp>
    </p:spTree>
    <p:extLst>
      <p:ext uri="{BB962C8B-B14F-4D97-AF65-F5344CB8AC3E}">
        <p14:creationId xmlns:p14="http://schemas.microsoft.com/office/powerpoint/2010/main" val="11248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196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2018-05-06T14:36:36Z</dcterms:modified>
</cp:coreProperties>
</file>