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59287"/>
              </p:ext>
            </p:extLst>
          </p:nvPr>
        </p:nvGraphicFramePr>
        <p:xfrm>
          <a:off x="838199" y="4059212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6/3/18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6/10/18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6/17/18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Bonner Davis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Seventy Bob Moore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Joseph Smith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75</cp:revision>
  <dcterms:created xsi:type="dcterms:W3CDTF">2017-11-03T19:52:53Z</dcterms:created>
  <dcterms:modified xsi:type="dcterms:W3CDTF">2018-05-27T16:26:17Z</dcterms:modified>
</cp:coreProperties>
</file>