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“Here I Am,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I, the Lord of sea and sky,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have heard My people cry.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who dwell in deepest sin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hand will save.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I, who made the stars of night,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make their darkness bright.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will bear My light to them?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Whom shall I send? 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“Here I Am,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2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“Here I am, Lord.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Is it I, Lord?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have heard You calling in the night.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go,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You lead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hold Your people in my heart.”</a:t>
            </a:r>
          </a:p>
        </p:txBody>
      </p:sp>
    </p:spTree>
    <p:extLst>
      <p:ext uri="{BB962C8B-B14F-4D97-AF65-F5344CB8AC3E}">
        <p14:creationId xmlns:p14="http://schemas.microsoft.com/office/powerpoint/2010/main" val="257755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“Here I Am,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I, the Lord of snow and 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have borne My people’s pain.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have wept for love of them,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They turn away.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break their hearts of stone,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Give them hearts for love alone.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speak My word to them.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Whom shall I send?</a:t>
            </a:r>
          </a:p>
        </p:txBody>
      </p:sp>
    </p:spTree>
    <p:extLst>
      <p:ext uri="{BB962C8B-B14F-4D97-AF65-F5344CB8AC3E}">
        <p14:creationId xmlns:p14="http://schemas.microsoft.com/office/powerpoint/2010/main" val="76370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“Here I Am,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2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“Here I am, Lord.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Is it I, Lord?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have heard You calling in the night.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go,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You lead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hold Your people in my heart.”</a:t>
            </a:r>
          </a:p>
        </p:txBody>
      </p:sp>
    </p:spTree>
    <p:extLst>
      <p:ext uri="{BB962C8B-B14F-4D97-AF65-F5344CB8AC3E}">
        <p14:creationId xmlns:p14="http://schemas.microsoft.com/office/powerpoint/2010/main" val="187877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“Here I Am,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831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I, the Lord of wind and flame,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tend the poor and lame.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set a feast for them,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hand will save.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Finest bread I will provide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their hearts e satisfied.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give My life to them.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Whom shall I send?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4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“Here I Am,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2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“Here I am, Lord.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Is it I, Lord?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have heard You calling in the night.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go,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You lead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hold Your people in my heart.”</a:t>
            </a:r>
          </a:p>
        </p:txBody>
      </p:sp>
    </p:spTree>
    <p:extLst>
      <p:ext uri="{BB962C8B-B14F-4D97-AF65-F5344CB8AC3E}">
        <p14:creationId xmlns:p14="http://schemas.microsoft.com/office/powerpoint/2010/main" val="268367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37</cp:revision>
  <dcterms:created xsi:type="dcterms:W3CDTF">2017-06-11T14:47:46Z</dcterms:created>
  <dcterms:modified xsi:type="dcterms:W3CDTF">2018-04-15T14:50:41Z</dcterms:modified>
</cp:coreProperties>
</file>