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“Trust and Obey”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31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When we walk with the Lord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light of His word,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a glory He sheds on our way!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we do His good well,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bides with us still,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with all who will trust and obey.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Trust and obey, for there’s no other way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be happy in Jesus, but to trust and obey.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“Trust and Obey”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31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Not a shadow can rise,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Not a cloud in the skies,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His smile quickly drives it away;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Not a doubt nor a fear,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Not a sigh nor a tear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Can abide while we trust and obey.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Trust and obey, for there’s no other way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be happy in Jesus, but to trust and obey.</a:t>
            </a:r>
          </a:p>
        </p:txBody>
      </p:sp>
    </p:spTree>
    <p:extLst>
      <p:ext uri="{BB962C8B-B14F-4D97-AF65-F5344CB8AC3E}">
        <p14:creationId xmlns:p14="http://schemas.microsoft.com/office/powerpoint/2010/main" val="256843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“Trust and Obey”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31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Not a burden we bear,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Not a sorrow we share,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our toil He doth richly repay;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Not a grief nor a loss,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Not a frown nor a cross,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is blest if we trust and obey.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Trust and obey, for there’s no other way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be happy in Jesus, but to trust and obey.</a:t>
            </a:r>
          </a:p>
        </p:txBody>
      </p:sp>
    </p:spTree>
    <p:extLst>
      <p:ext uri="{BB962C8B-B14F-4D97-AF65-F5344CB8AC3E}">
        <p14:creationId xmlns:p14="http://schemas.microsoft.com/office/powerpoint/2010/main" val="120923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“Trust and Obey”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31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But we never can prove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delights of His love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Until all on the altar we lay,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favor He shows,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joy He bestows,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Are for them who will trust and obey.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Trust and obey, for there’s no other way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be happy in Jesus, but to trust and obey.</a:t>
            </a:r>
          </a:p>
        </p:txBody>
      </p:sp>
    </p:spTree>
    <p:extLst>
      <p:ext uri="{BB962C8B-B14F-4D97-AF65-F5344CB8AC3E}">
        <p14:creationId xmlns:p14="http://schemas.microsoft.com/office/powerpoint/2010/main" val="324036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“Trust and Obey”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31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Then in fellowship sweet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will sit at His feet,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Or we’ll walk by His side in the way;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He says we will do,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Where He sends we will go,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Never fear, only trust and obey.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Trust and obey, for there’s no other way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be happy in Jesus, but to trust and obey.</a:t>
            </a:r>
          </a:p>
        </p:txBody>
      </p:sp>
    </p:spTree>
    <p:extLst>
      <p:ext uri="{BB962C8B-B14F-4D97-AF65-F5344CB8AC3E}">
        <p14:creationId xmlns:p14="http://schemas.microsoft.com/office/powerpoint/2010/main" val="254127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341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40</cp:revision>
  <dcterms:created xsi:type="dcterms:W3CDTF">2017-06-11T14:47:46Z</dcterms:created>
  <dcterms:modified xsi:type="dcterms:W3CDTF">2018-04-22T17:00:40Z</dcterms:modified>
</cp:coreProperties>
</file>