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272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suddenly upon the street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gracious Savior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should meet, And he should say,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“As I love thee, what love hast thou to offer me?”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what could this poor heart of mine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Dare offer to that heart divine?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94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eye would pierce my outward show,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thought my inmost thought would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if I said, “I love Thee, Lord,”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would not heed my spoken word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Unless my daily life should tell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verily I loved Him well.</a:t>
            </a:r>
          </a:p>
        </p:txBody>
      </p:sp>
    </p:spTree>
    <p:extLst>
      <p:ext uri="{BB962C8B-B14F-4D97-AF65-F5344CB8AC3E}">
        <p14:creationId xmlns:p14="http://schemas.microsoft.com/office/powerpoint/2010/main" val="14516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“If Suddenly Upon the Street”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94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on the day or in the place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</a:t>
            </a:r>
            <a:r>
              <a:rPr lang="en-US" sz="3600">
                <a:solidFill>
                  <a:schemeClr val="bg1"/>
                </a:solidFill>
              </a:rPr>
              <a:t>herein </a:t>
            </a:r>
            <a:r>
              <a:rPr lang="en-US" sz="3600" dirty="0">
                <a:solidFill>
                  <a:schemeClr val="bg1"/>
                </a:solidFill>
              </a:rPr>
              <a:t>He met me face to face,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life could show some kindness done,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purpose formed, some work begun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His dear sake, then were it meet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Love’s gift to lay at Jesus’ feet.</a:t>
            </a:r>
          </a:p>
        </p:txBody>
      </p:sp>
    </p:spTree>
    <p:extLst>
      <p:ext uri="{BB962C8B-B14F-4D97-AF65-F5344CB8AC3E}">
        <p14:creationId xmlns:p14="http://schemas.microsoft.com/office/powerpoint/2010/main" val="187871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2017-07-23T15:27:19Z</dcterms:modified>
</cp:coreProperties>
</file>