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 Jesus, I Have Promised”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34672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 Jesus, I have promised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serve Thee to the end;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Be Thou forever near me,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My Master and my Friend;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shall not fear the battle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If Thou are by my side,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Nor wander from the pathway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If Thou wilt be my Guide.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 Jesus, I Have Promised”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34672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 let me feel Thee near me!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world is ever near;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see the sights that dazzle,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tempting sounds I hear;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My foes are ever near me,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Around me and within,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But, Jesus, draw Thou nearer,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shield my soul from sin.</a:t>
            </a:r>
          </a:p>
        </p:txBody>
      </p:sp>
    </p:spTree>
    <p:extLst>
      <p:ext uri="{BB962C8B-B14F-4D97-AF65-F5344CB8AC3E}">
        <p14:creationId xmlns:p14="http://schemas.microsoft.com/office/powerpoint/2010/main" val="6601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 Jesus, I Have Promised”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34672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 let me hear Thee speaking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accents clear and still,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Above the storms of passion,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murmurs of self-will!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 speak to reassure me,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hasten, or control;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 speak and make me listen,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Thou Guardian of my soul!</a:t>
            </a:r>
          </a:p>
        </p:txBody>
      </p:sp>
    </p:spTree>
    <p:extLst>
      <p:ext uri="{BB962C8B-B14F-4D97-AF65-F5344CB8AC3E}">
        <p14:creationId xmlns:p14="http://schemas.microsoft.com/office/powerpoint/2010/main" val="213390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 Jesus, I Have Promised”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34672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 Jesus, Thou hast promised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all who follow Thee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where Thou are in glory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There shall Thy servant be;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And, Jesus, I have promised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serve Thee to the end;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 give me grace to follow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My Master and my Friend.</a:t>
            </a:r>
          </a:p>
        </p:txBody>
      </p:sp>
    </p:spTree>
    <p:extLst>
      <p:ext uri="{BB962C8B-B14F-4D97-AF65-F5344CB8AC3E}">
        <p14:creationId xmlns:p14="http://schemas.microsoft.com/office/powerpoint/2010/main" val="2110972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233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38</cp:revision>
  <dcterms:created xsi:type="dcterms:W3CDTF">2017-06-11T14:47:46Z</dcterms:created>
  <dcterms:modified xsi:type="dcterms:W3CDTF">2017-07-23T15:58:24Z</dcterms:modified>
</cp:coreProperties>
</file>