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597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will not be broadcasting today due to 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internet outage.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recording of today’s service will be posted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Wednesday, 7/26 at 5:00 PM CDT.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apologize for the inconvenience.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21</cp:revision>
  <dcterms:created xsi:type="dcterms:W3CDTF">2017-06-11T14:47:46Z</dcterms:created>
  <dcterms:modified xsi:type="dcterms:W3CDTF">2017-07-23T15:01:59Z</dcterms:modified>
</cp:coreProperties>
</file>