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Surrender All”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3256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All to Jesus I surrender,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to Him I freely give;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will ever love and trust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His presence daily live.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Surrender All”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3256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surrender all,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surrender all.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to Thee, my blessed Savior,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surrender all.</a:t>
            </a:r>
          </a:p>
        </p:txBody>
      </p:sp>
    </p:spTree>
    <p:extLst>
      <p:ext uri="{BB962C8B-B14F-4D97-AF65-F5344CB8AC3E}">
        <p14:creationId xmlns:p14="http://schemas.microsoft.com/office/powerpoint/2010/main" val="189788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Surrender All”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3256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All to Jesus I surrender,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Humbly at His feet I bow,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Worldy</a:t>
            </a:r>
            <a:r>
              <a:rPr lang="en-US" sz="3600" dirty="0">
                <a:solidFill>
                  <a:schemeClr val="bg1"/>
                </a:solidFill>
              </a:rPr>
              <a:t> pleasures all forsaken,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Take me, Jesus, take me now.</a:t>
            </a:r>
          </a:p>
        </p:txBody>
      </p:sp>
    </p:spTree>
    <p:extLst>
      <p:ext uri="{BB962C8B-B14F-4D97-AF65-F5344CB8AC3E}">
        <p14:creationId xmlns:p14="http://schemas.microsoft.com/office/powerpoint/2010/main" val="56677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Surrender All”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3256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surrender all,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surrender all.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to Thee, my blessed Savior,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surrender all.</a:t>
            </a:r>
          </a:p>
        </p:txBody>
      </p:sp>
    </p:spTree>
    <p:extLst>
      <p:ext uri="{BB962C8B-B14F-4D97-AF65-F5344CB8AC3E}">
        <p14:creationId xmlns:p14="http://schemas.microsoft.com/office/powerpoint/2010/main" val="78527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Surrender All”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3256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All to Jesus I surrender,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Make me, Savior, wholly Thine;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Thy Holy Spirit fill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I know Thy power divine.</a:t>
            </a:r>
          </a:p>
        </p:txBody>
      </p:sp>
    </p:spTree>
    <p:extLst>
      <p:ext uri="{BB962C8B-B14F-4D97-AF65-F5344CB8AC3E}">
        <p14:creationId xmlns:p14="http://schemas.microsoft.com/office/powerpoint/2010/main" val="102639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Surrender All”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3256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surrender all,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surrender all.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to Thee, my blessed Savior,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surrender all.</a:t>
            </a:r>
          </a:p>
        </p:txBody>
      </p:sp>
    </p:spTree>
    <p:extLst>
      <p:ext uri="{BB962C8B-B14F-4D97-AF65-F5344CB8AC3E}">
        <p14:creationId xmlns:p14="http://schemas.microsoft.com/office/powerpoint/2010/main" val="39650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Surrender All”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3256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All to Jesus I surrender,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Lord, I give myself to Thee;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Fill me with Thy love and power,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Thy blessing fall on me.</a:t>
            </a:r>
          </a:p>
        </p:txBody>
      </p:sp>
    </p:spTree>
    <p:extLst>
      <p:ext uri="{BB962C8B-B14F-4D97-AF65-F5344CB8AC3E}">
        <p14:creationId xmlns:p14="http://schemas.microsoft.com/office/powerpoint/2010/main" val="368459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Surrender All”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3256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All to Jesus I surrender,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Humbly at His feet I bow,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Worldy</a:t>
            </a:r>
            <a:r>
              <a:rPr lang="en-US" sz="3600" dirty="0">
                <a:solidFill>
                  <a:schemeClr val="bg1"/>
                </a:solidFill>
              </a:rPr>
              <a:t> pleasures all forsaken,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Take me, Jesus</a:t>
            </a:r>
            <a:r>
              <a:rPr lang="en-US" sz="3600">
                <a:solidFill>
                  <a:schemeClr val="bg1"/>
                </a:solidFill>
              </a:rPr>
              <a:t>, take me now.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14</cp:revision>
  <dcterms:created xsi:type="dcterms:W3CDTF">2017-06-11T14:47:46Z</dcterms:created>
  <dcterms:modified xsi:type="dcterms:W3CDTF">2017-07-23T15:52:46Z</dcterms:modified>
</cp:coreProperties>
</file>