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 CDT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68232"/>
              </p:ext>
            </p:extLst>
          </p:nvPr>
        </p:nvGraphicFramePr>
        <p:xfrm>
          <a:off x="838199" y="3624318"/>
          <a:ext cx="1051560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8/11/19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8/18/19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8/25/19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</a:t>
                      </a:r>
                      <a:r>
                        <a:rPr lang="en-US" sz="2000" b="1" u="none" dirty="0">
                          <a:solidFill>
                            <a:schemeClr val="bg1"/>
                          </a:solidFill>
                        </a:rPr>
                        <a:t>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</a:t>
                      </a:r>
                      <a:r>
                        <a:rPr lang="en-US" sz="2000" b="1" u="none" dirty="0">
                          <a:solidFill>
                            <a:schemeClr val="bg1"/>
                          </a:solidFill>
                        </a:rPr>
                        <a:t>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</a:t>
                      </a:r>
                      <a:r>
                        <a:rPr lang="en-US" sz="2000" b="1" u="none" dirty="0">
                          <a:solidFill>
                            <a:schemeClr val="bg1"/>
                          </a:solidFill>
                        </a:rPr>
                        <a:t>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Priest Brad Gault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Summer Series @ Waldo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b="0" u="sng" dirty="0">
                          <a:solidFill>
                            <a:schemeClr val="bg1"/>
                          </a:solidFill>
                        </a:rPr>
                        <a:t>Evening Service • 6:00 PM CST</a:t>
                      </a: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Branch Open Forum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Dennis King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Church Member’s Manual Class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25780"/>
              </p:ext>
            </p:extLst>
          </p:nvPr>
        </p:nvGraphicFramePr>
        <p:xfrm>
          <a:off x="2392680" y="3624318"/>
          <a:ext cx="740664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1/20/19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1/27/19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Class: “The Restitution”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Vern Allen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 err="1">
                          <a:solidFill>
                            <a:schemeClr val="bg1"/>
                          </a:solidFill>
                        </a:rPr>
                        <a:t>Religio</a:t>
                      </a:r>
                      <a:endParaRPr lang="en-US" sz="1800" i="1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23763</TotalTime>
  <Words>208</Words>
  <Application>Microsoft Macintosh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111</cp:revision>
  <dcterms:created xsi:type="dcterms:W3CDTF">2017-11-03T19:52:53Z</dcterms:created>
  <dcterms:modified xsi:type="dcterms:W3CDTF">2019-08-04T15:50:49Z</dcterms:modified>
</cp:coreProperties>
</file>