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“Faith of our Fathers”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66134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Faith of our fathers, living still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spite of dungeon, fire, and sword,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Oh, how our hearts beat high with joy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Whene’er we hear that glorious word!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Faith of our fathers, holy faith,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will be true to Thee ‘til death.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“Faith of our Fathers”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66134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Our fathers, chained in prisons dark,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Were still in heart and conscience free;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blest would be their children’s fate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Though they like them, should die for Thee.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Faith of our fathers, holy faith,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will be true to Thee ‘til death.</a:t>
            </a:r>
          </a:p>
        </p:txBody>
      </p:sp>
    </p:spTree>
    <p:extLst>
      <p:ext uri="{BB962C8B-B14F-4D97-AF65-F5344CB8AC3E}">
        <p14:creationId xmlns:p14="http://schemas.microsoft.com/office/powerpoint/2010/main" val="406604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“Faith of our Fathers”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66134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Faith of our fathers, we will strive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win all nations unto Thee;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through the truth that comes from God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Mankind shall then indeed be free.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Faith of our fathers, holy faith,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will be true to Thee ‘til death.</a:t>
            </a:r>
          </a:p>
        </p:txBody>
      </p:sp>
    </p:spTree>
    <p:extLst>
      <p:ext uri="{BB962C8B-B14F-4D97-AF65-F5344CB8AC3E}">
        <p14:creationId xmlns:p14="http://schemas.microsoft.com/office/powerpoint/2010/main" val="219999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“Faith of our Fathers”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66134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Faith of our fathers, we will love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Both friend and foe in all our strife,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preach Thee, too, as love knows how,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By kindly words and virtuous life.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Faith of our fathers, holy faith,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will be true to Thee ‘til death.</a:t>
            </a:r>
          </a:p>
        </p:txBody>
      </p:sp>
    </p:spTree>
    <p:extLst>
      <p:ext uri="{BB962C8B-B14F-4D97-AF65-F5344CB8AC3E}">
        <p14:creationId xmlns:p14="http://schemas.microsoft.com/office/powerpoint/2010/main" val="346016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227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36</cp:revision>
  <dcterms:created xsi:type="dcterms:W3CDTF">2017-06-11T14:47:46Z</dcterms:created>
  <dcterms:modified xsi:type="dcterms:W3CDTF">2018-06-17T16:09:16Z</dcterms:modified>
</cp:coreProperties>
</file>