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“Begone, Unbelief”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6380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Begone, unbelief, my Savior is near,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for my relief will surely appear.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By prayer, let me wrestle, and He will perform;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Christ in the vessel, I smile at the storm.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Though dark be my way, since He is my guide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‘Tis</a:t>
            </a:r>
            <a:r>
              <a:rPr lang="en-US" sz="3600" dirty="0">
                <a:solidFill>
                  <a:schemeClr val="bg1"/>
                </a:solidFill>
              </a:rPr>
              <a:t> mine to obey, ‘tis His to provide.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Through cisterns be broken, and creatures all fail,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word He has spoken will surely prevail.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“Begone, Unbelief”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2" y="1403488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His love in time past forbids me to think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He’ll leave me at last in trouble to sink.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Each sweet Ebenezer I have in review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Confirms His good pleasure </a:t>
            </a:r>
            <a:r>
              <a:rPr lang="en-US" sz="3600">
                <a:solidFill>
                  <a:schemeClr val="bg1"/>
                </a:solidFill>
              </a:rPr>
              <a:t>to bring </a:t>
            </a:r>
            <a:r>
              <a:rPr lang="en-US" sz="3600" dirty="0">
                <a:solidFill>
                  <a:schemeClr val="bg1"/>
                </a:solidFill>
              </a:rPr>
              <a:t>me quite through.</a:t>
            </a:r>
          </a:p>
        </p:txBody>
      </p:sp>
    </p:spTree>
    <p:extLst>
      <p:ext uri="{BB962C8B-B14F-4D97-AF65-F5344CB8AC3E}">
        <p14:creationId xmlns:p14="http://schemas.microsoft.com/office/powerpoint/2010/main" val="409583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41</cp:revision>
  <dcterms:created xsi:type="dcterms:W3CDTF">2017-06-11T14:47:46Z</dcterms:created>
  <dcterms:modified xsi:type="dcterms:W3CDTF">2018-07-01T16:13:06Z</dcterms:modified>
</cp:coreProperties>
</file>