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 calls us o’er the tumult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our life’s wild, restless sea;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Day by day, His voice </a:t>
            </a:r>
            <a:r>
              <a:rPr lang="en-US" sz="3600" dirty="0" err="1">
                <a:solidFill>
                  <a:schemeClr val="bg1"/>
                </a:solidFill>
              </a:rPr>
              <a:t>resoundeth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Saying, “Christian, follow me.”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of old, apostles heard 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Galilean lake,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Turned from home and toil and kindred,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Leaving all for Jesus’ sake.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 calls us from the worship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the vain world’s golden store,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each idol that would keep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Saying, “Christian, love me more.”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our joys and in our sorrows,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Days of toil and hours of ease,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He calls, in cares and pleasures,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“Christian love me more than these.”</a:t>
            </a:r>
          </a:p>
        </p:txBody>
      </p:sp>
    </p:spTree>
    <p:extLst>
      <p:ext uri="{BB962C8B-B14F-4D97-AF65-F5344CB8AC3E}">
        <p14:creationId xmlns:p14="http://schemas.microsoft.com/office/powerpoint/2010/main" val="1840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3980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 calls 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Thy mercies,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may we hear Thy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our hearts to Thine obedience,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Serve and love Thee best of all.</a:t>
            </a:r>
          </a:p>
        </p:txBody>
      </p:sp>
    </p:spTree>
    <p:extLst>
      <p:ext uri="{BB962C8B-B14F-4D97-AF65-F5344CB8AC3E}">
        <p14:creationId xmlns:p14="http://schemas.microsoft.com/office/powerpoint/2010/main" val="272814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2018-06-03T16:36:52Z</dcterms:modified>
</cp:coreProperties>
</file>