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>
                <a:solidFill>
                  <a:schemeClr val="bg1"/>
                </a:solidFill>
              </a:rPr>
              <a:t>O Lord of Light and Love”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Lord of light and love and power,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How joyful life might be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If, in Thy service every hour,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lived and moved with Thee;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youth, in all its zeal and might,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Thee were sanctified,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manhood found its chief delight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working at Thy side!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>
                <a:solidFill>
                  <a:schemeClr val="bg1"/>
                </a:solidFill>
              </a:rPr>
              <a:t>O Lord of Light and Love”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ne’er too late, while life shall last,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 new life to begin;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ne’er too late to leave the past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break with self and sin;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we this day, both old and young,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Would earnestly aspire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hearts to nobler purpose strung,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purified desire.</a:t>
            </a:r>
          </a:p>
        </p:txBody>
      </p:sp>
    </p:spTree>
    <p:extLst>
      <p:ext uri="{BB962C8B-B14F-4D97-AF65-F5344CB8AC3E}">
        <p14:creationId xmlns:p14="http://schemas.microsoft.com/office/powerpoint/2010/main" val="234651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</a:t>
            </a:r>
            <a:r>
              <a:rPr lang="en-US" sz="4800">
                <a:solidFill>
                  <a:schemeClr val="bg1"/>
                </a:solidFill>
              </a:rPr>
              <a:t>O Lord of Light and Love”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Not for ourselves alone we plead,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for all faithful souls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serve Thy cause by word or deed,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Whose names Thy book enrolls.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 speed Thy work, victorious King,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give the workers might,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through the world Thy truth may ring,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all men see Thy light!</a:t>
            </a:r>
          </a:p>
        </p:txBody>
      </p:sp>
    </p:spTree>
    <p:extLst>
      <p:ext uri="{BB962C8B-B14F-4D97-AF65-F5344CB8AC3E}">
        <p14:creationId xmlns:p14="http://schemas.microsoft.com/office/powerpoint/2010/main" val="178009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44</cp:revision>
  <dcterms:created xsi:type="dcterms:W3CDTF">2017-06-11T14:47:46Z</dcterms:created>
  <dcterms:modified xsi:type="dcterms:W3CDTF">2018-07-22T15:01:12Z</dcterms:modified>
</cp:coreProperties>
</file>