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“Lord, Dismiss Us With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88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dismiss us with Thy blessing;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our hearts with joy and peace;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each, Thy love possessing,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Triumph in redeeming grace.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refresh us, O refresh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Traveling through this wilderness.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“Lord, Dismiss Us With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88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Thanks we give, and adoration,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gospel’s joyful 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the fruits of Thy salvation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our hearts and lives abound.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faithful,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Ever faithful,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 truth may we be found.</a:t>
            </a:r>
          </a:p>
        </p:txBody>
      </p:sp>
    </p:spTree>
    <p:extLst>
      <p:ext uri="{BB962C8B-B14F-4D97-AF65-F5344CB8AC3E}">
        <p14:creationId xmlns:p14="http://schemas.microsoft.com/office/powerpoint/2010/main" val="279770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45</cp:revision>
  <dcterms:created xsi:type="dcterms:W3CDTF">2017-06-11T14:47:46Z</dcterms:created>
  <dcterms:modified xsi:type="dcterms:W3CDTF">2018-07-15T14:53:00Z</dcterms:modified>
</cp:coreProperties>
</file>