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8675"/>
    <a:srgbClr val="222222"/>
    <a:srgbClr val="333333"/>
    <a:srgbClr val="212121"/>
    <a:srgbClr val="00FF00"/>
    <a:srgbClr val="66FF66"/>
    <a:srgbClr val="A6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  <p:transition advClick="0" advTm="17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  <p:transition advClick="0" advTm="17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  <p:transition advClick="0" advTm="17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  <p:transition advClick="0" advTm="17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  <p:transition advClick="0" advTm="17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  <p:transition advClick="0" advTm="17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  <p:transition advClick="0" advTm="17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  <p:transition advClick="0" advTm="17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  <p:transition advClick="0" advTm="17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  <p:transition advClick="0" advTm="17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  <p:transition advClick="0" advTm="17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7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F48795-BE55-4D43-8B8F-345C3AF3C5CA}"/>
              </a:ext>
            </a:extLst>
          </p:cNvPr>
          <p:cNvSpPr/>
          <p:nvPr/>
        </p:nvSpPr>
        <p:spPr>
          <a:xfrm>
            <a:off x="8720919" y="3483593"/>
            <a:ext cx="3212223" cy="1132764"/>
          </a:xfrm>
          <a:prstGeom prst="round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0273F-B3D6-4AF7-9D73-70BB127732D5}"/>
              </a:ext>
            </a:extLst>
          </p:cNvPr>
          <p:cNvSpPr/>
          <p:nvPr/>
        </p:nvSpPr>
        <p:spPr>
          <a:xfrm>
            <a:off x="0" y="4004606"/>
            <a:ext cx="12192000" cy="2854215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39D47-9001-4E99-8441-00A8EDA1708D}"/>
              </a:ext>
            </a:extLst>
          </p:cNvPr>
          <p:cNvSpPr txBox="1"/>
          <p:nvPr/>
        </p:nvSpPr>
        <p:spPr>
          <a:xfrm>
            <a:off x="9026168" y="3550729"/>
            <a:ext cx="26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Pristina" panose="0306040204040608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Zarahemla Branch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F51CEA-9BE5-40C3-B64D-E72CCAB1B152}"/>
              </a:ext>
            </a:extLst>
          </p:cNvPr>
          <p:cNvGrpSpPr/>
          <p:nvPr/>
        </p:nvGrpSpPr>
        <p:grpSpPr>
          <a:xfrm>
            <a:off x="0" y="4004606"/>
            <a:ext cx="24386356" cy="110194"/>
            <a:chOff x="0" y="4005959"/>
            <a:chExt cx="24386356" cy="1659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B52D2-E406-4116-9FC5-FD821C000529}"/>
                </a:ext>
              </a:extLst>
            </p:cNvPr>
            <p:cNvSpPr/>
            <p:nvPr/>
          </p:nvSpPr>
          <p:spPr>
            <a:xfrm>
              <a:off x="0" y="4005959"/>
              <a:ext cx="12192000" cy="165922"/>
            </a:xfrm>
            <a:prstGeom prst="rect">
              <a:avLst/>
            </a:prstGeom>
            <a:gradFill>
              <a:gsLst>
                <a:gs pos="0">
                  <a:srgbClr val="998675">
                    <a:alpha val="50000"/>
                  </a:srgbClr>
                </a:gs>
                <a:gs pos="50000">
                  <a:srgbClr val="A69688"/>
                </a:gs>
                <a:gs pos="100000">
                  <a:srgbClr val="998675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71710F-4C00-4747-8853-6472686EA686}"/>
                </a:ext>
              </a:extLst>
            </p:cNvPr>
            <p:cNvSpPr/>
            <p:nvPr/>
          </p:nvSpPr>
          <p:spPr>
            <a:xfrm>
              <a:off x="12194356" y="4005959"/>
              <a:ext cx="12192000" cy="165922"/>
            </a:xfrm>
            <a:prstGeom prst="rect">
              <a:avLst/>
            </a:prstGeom>
            <a:gradFill>
              <a:gsLst>
                <a:gs pos="0">
                  <a:srgbClr val="998675">
                    <a:alpha val="50000"/>
                  </a:srgbClr>
                </a:gs>
                <a:gs pos="50000">
                  <a:srgbClr val="A69688"/>
                </a:gs>
                <a:gs pos="100000">
                  <a:srgbClr val="998675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4A20CA5-05FD-4863-B38C-13E6136A7C70}"/>
              </a:ext>
            </a:extLst>
          </p:cNvPr>
          <p:cNvSpPr/>
          <p:nvPr/>
        </p:nvSpPr>
        <p:spPr>
          <a:xfrm>
            <a:off x="11149264" y="4233762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614504-8B8E-4D9F-9F97-3FCCEE2490B7}"/>
              </a:ext>
            </a:extLst>
          </p:cNvPr>
          <p:cNvSpPr/>
          <p:nvPr/>
        </p:nvSpPr>
        <p:spPr>
          <a:xfrm>
            <a:off x="10369778" y="4225500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404675-DB99-4A5D-8BA2-898150F7D027}"/>
              </a:ext>
            </a:extLst>
          </p:cNvPr>
          <p:cNvSpPr/>
          <p:nvPr/>
        </p:nvSpPr>
        <p:spPr>
          <a:xfrm>
            <a:off x="10759521" y="4225500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6C819-F1B4-45A7-98E8-0E21AFD2FA7A}"/>
              </a:ext>
            </a:extLst>
          </p:cNvPr>
          <p:cNvSpPr txBox="1"/>
          <p:nvPr/>
        </p:nvSpPr>
        <p:spPr>
          <a:xfrm>
            <a:off x="2482002" y="4335668"/>
            <a:ext cx="716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Summer Series Services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B4763A-2E34-43D4-AF5A-1A4635FCF836}"/>
              </a:ext>
            </a:extLst>
          </p:cNvPr>
          <p:cNvSpPr txBox="1"/>
          <p:nvPr/>
        </p:nvSpPr>
        <p:spPr>
          <a:xfrm>
            <a:off x="775543" y="4875017"/>
            <a:ext cx="10582750" cy="141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Zarahemla Branch will participating in the Pastor’s of Zion Summer Series at Waldo Ave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Restoration Branch.  Starting next week, Sunday </a:t>
            </a:r>
            <a:r>
              <a:rPr lang="en-US" sz="20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evening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 will be at Waldo until August 19</a:t>
            </a:r>
            <a:r>
              <a:rPr lang="en-US" sz="2000" baseline="30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745205"/>
      </p:ext>
    </p:extLst>
  </p:cSld>
  <p:clrMapOvr>
    <a:masterClrMapping/>
  </p:clrMapOvr>
  <p:transition advClick="0" advTm="1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1 1.85185E-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F48795-BE55-4D43-8B8F-345C3AF3C5CA}"/>
              </a:ext>
            </a:extLst>
          </p:cNvPr>
          <p:cNvSpPr/>
          <p:nvPr/>
        </p:nvSpPr>
        <p:spPr>
          <a:xfrm>
            <a:off x="8720919" y="3483593"/>
            <a:ext cx="3212223" cy="1132764"/>
          </a:xfrm>
          <a:prstGeom prst="round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40273F-B3D6-4AF7-9D73-70BB127732D5}"/>
              </a:ext>
            </a:extLst>
          </p:cNvPr>
          <p:cNvSpPr/>
          <p:nvPr/>
        </p:nvSpPr>
        <p:spPr>
          <a:xfrm>
            <a:off x="0" y="4004606"/>
            <a:ext cx="12192000" cy="2854215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39D47-9001-4E99-8441-00A8EDA1708D}"/>
              </a:ext>
            </a:extLst>
          </p:cNvPr>
          <p:cNvSpPr txBox="1"/>
          <p:nvPr/>
        </p:nvSpPr>
        <p:spPr>
          <a:xfrm>
            <a:off x="9026168" y="3550729"/>
            <a:ext cx="26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Pristina" panose="0306040204040608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Zarahemla Branch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F51CEA-9BE5-40C3-B64D-E72CCAB1B152}"/>
              </a:ext>
            </a:extLst>
          </p:cNvPr>
          <p:cNvGrpSpPr/>
          <p:nvPr/>
        </p:nvGrpSpPr>
        <p:grpSpPr>
          <a:xfrm>
            <a:off x="0" y="4004606"/>
            <a:ext cx="24386356" cy="110194"/>
            <a:chOff x="0" y="4005959"/>
            <a:chExt cx="24386356" cy="1659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B52D2-E406-4116-9FC5-FD821C000529}"/>
                </a:ext>
              </a:extLst>
            </p:cNvPr>
            <p:cNvSpPr/>
            <p:nvPr/>
          </p:nvSpPr>
          <p:spPr>
            <a:xfrm>
              <a:off x="0" y="4005959"/>
              <a:ext cx="12192000" cy="165922"/>
            </a:xfrm>
            <a:prstGeom prst="rect">
              <a:avLst/>
            </a:prstGeom>
            <a:gradFill>
              <a:gsLst>
                <a:gs pos="0">
                  <a:srgbClr val="998675">
                    <a:alpha val="50000"/>
                  </a:srgbClr>
                </a:gs>
                <a:gs pos="50000">
                  <a:srgbClr val="A69688"/>
                </a:gs>
                <a:gs pos="100000">
                  <a:srgbClr val="998675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71710F-4C00-4747-8853-6472686EA686}"/>
                </a:ext>
              </a:extLst>
            </p:cNvPr>
            <p:cNvSpPr/>
            <p:nvPr/>
          </p:nvSpPr>
          <p:spPr>
            <a:xfrm>
              <a:off x="12194356" y="4005959"/>
              <a:ext cx="12192000" cy="165922"/>
            </a:xfrm>
            <a:prstGeom prst="rect">
              <a:avLst/>
            </a:prstGeom>
            <a:gradFill>
              <a:gsLst>
                <a:gs pos="0">
                  <a:srgbClr val="998675">
                    <a:alpha val="50000"/>
                  </a:srgbClr>
                </a:gs>
                <a:gs pos="50000">
                  <a:srgbClr val="A69688"/>
                </a:gs>
                <a:gs pos="100000">
                  <a:srgbClr val="998675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4A20CA5-05FD-4863-B38C-13E6136A7C70}"/>
              </a:ext>
            </a:extLst>
          </p:cNvPr>
          <p:cNvSpPr/>
          <p:nvPr/>
        </p:nvSpPr>
        <p:spPr>
          <a:xfrm>
            <a:off x="11149264" y="4233762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614504-8B8E-4D9F-9F97-3FCCEE2490B7}"/>
              </a:ext>
            </a:extLst>
          </p:cNvPr>
          <p:cNvSpPr/>
          <p:nvPr/>
        </p:nvSpPr>
        <p:spPr>
          <a:xfrm>
            <a:off x="10369778" y="4225500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404675-DB99-4A5D-8BA2-898150F7D027}"/>
              </a:ext>
            </a:extLst>
          </p:cNvPr>
          <p:cNvSpPr/>
          <p:nvPr/>
        </p:nvSpPr>
        <p:spPr>
          <a:xfrm>
            <a:off x="10759521" y="4225500"/>
            <a:ext cx="209029" cy="209029"/>
          </a:xfrm>
          <a:prstGeom prst="ellipse">
            <a:avLst/>
          </a:prstGeom>
          <a:solidFill>
            <a:srgbClr val="99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6C819-F1B4-45A7-98E8-0E21AFD2FA7A}"/>
              </a:ext>
            </a:extLst>
          </p:cNvPr>
          <p:cNvSpPr txBox="1"/>
          <p:nvPr/>
        </p:nvSpPr>
        <p:spPr>
          <a:xfrm>
            <a:off x="2482002" y="4335668"/>
            <a:ext cx="716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Week: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D88DB3-A9F6-4263-BE9E-88F2FF927027}"/>
              </a:ext>
            </a:extLst>
          </p:cNvPr>
          <p:cNvGrpSpPr/>
          <p:nvPr/>
        </p:nvGrpSpPr>
        <p:grpSpPr>
          <a:xfrm>
            <a:off x="3937377" y="4933813"/>
            <a:ext cx="4317246" cy="1658055"/>
            <a:chOff x="3953292" y="4947461"/>
            <a:chExt cx="4317246" cy="165805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1E77364-CCB5-41C7-980E-BB4A1F3CCC0A}"/>
                </a:ext>
              </a:extLst>
            </p:cNvPr>
            <p:cNvCxnSpPr/>
            <p:nvPr/>
          </p:nvCxnSpPr>
          <p:spPr>
            <a:xfrm>
              <a:off x="3953292" y="4947461"/>
              <a:ext cx="0" cy="16580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CB5B38-E0C4-417D-9F50-00C60ED7CB15}"/>
                </a:ext>
              </a:extLst>
            </p:cNvPr>
            <p:cNvCxnSpPr/>
            <p:nvPr/>
          </p:nvCxnSpPr>
          <p:spPr>
            <a:xfrm>
              <a:off x="8270538" y="4947461"/>
              <a:ext cx="0" cy="16580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A577B-500C-4133-8E12-2A27EC949ABF}"/>
              </a:ext>
            </a:extLst>
          </p:cNvPr>
          <p:cNvGrpSpPr/>
          <p:nvPr/>
        </p:nvGrpSpPr>
        <p:grpSpPr>
          <a:xfrm>
            <a:off x="297378" y="5006718"/>
            <a:ext cx="11597244" cy="1381334"/>
            <a:chOff x="326009" y="5156846"/>
            <a:chExt cx="11597244" cy="138133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2F109E-AF4B-4A94-A4F6-C660D03163CF}"/>
                </a:ext>
              </a:extLst>
            </p:cNvPr>
            <p:cNvGrpSpPr/>
            <p:nvPr/>
          </p:nvGrpSpPr>
          <p:grpSpPr>
            <a:xfrm>
              <a:off x="326009" y="5156846"/>
              <a:ext cx="3338755" cy="1381334"/>
              <a:chOff x="326009" y="5176323"/>
              <a:chExt cx="3338755" cy="138133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CDBE59-B595-455A-890E-E1C8C6F31E5E}"/>
                  </a:ext>
                </a:extLst>
              </p:cNvPr>
              <p:cNvSpPr txBox="1"/>
              <p:nvPr/>
            </p:nvSpPr>
            <p:spPr>
              <a:xfrm>
                <a:off x="697905" y="5176323"/>
                <a:ext cx="259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Sunday School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384F97-3669-49E9-A43D-5E515058C708}"/>
                  </a:ext>
                </a:extLst>
              </p:cNvPr>
              <p:cNvSpPr txBox="1"/>
              <p:nvPr/>
            </p:nvSpPr>
            <p:spPr>
              <a:xfrm>
                <a:off x="472474" y="5500588"/>
                <a:ext cx="3045827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Teacher Kevin McMilian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DD1B34-DA9A-48C0-942F-23F136FDFE83}"/>
                  </a:ext>
                </a:extLst>
              </p:cNvPr>
              <p:cNvSpPr txBox="1"/>
              <p:nvPr/>
            </p:nvSpPr>
            <p:spPr>
              <a:xfrm>
                <a:off x="326009" y="6106251"/>
                <a:ext cx="3338755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9:30 AM CDT • 14:30 UTC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3F0A26-F7D8-4BD2-B98F-5B95375795B3}"/>
                </a:ext>
              </a:extLst>
            </p:cNvPr>
            <p:cNvGrpSpPr/>
            <p:nvPr/>
          </p:nvGrpSpPr>
          <p:grpSpPr>
            <a:xfrm>
              <a:off x="4426623" y="5156846"/>
              <a:ext cx="3338755" cy="1381334"/>
              <a:chOff x="4426623" y="5176323"/>
              <a:chExt cx="3338755" cy="138133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8D8292-AA78-431C-8ACB-1BF79D0954E8}"/>
                  </a:ext>
                </a:extLst>
              </p:cNvPr>
              <p:cNvSpPr txBox="1"/>
              <p:nvPr/>
            </p:nvSpPr>
            <p:spPr>
              <a:xfrm>
                <a:off x="4798519" y="5176323"/>
                <a:ext cx="259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Worship Service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C74045-CE8E-4E73-BE03-D40442B34391}"/>
                  </a:ext>
                </a:extLst>
              </p:cNvPr>
              <p:cNvSpPr txBox="1"/>
              <p:nvPr/>
            </p:nvSpPr>
            <p:spPr>
              <a:xfrm>
                <a:off x="4573088" y="5500588"/>
                <a:ext cx="3045827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Elder Joseph Smith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3D56CA-9926-4851-A977-3BADD5F73E0C}"/>
                  </a:ext>
                </a:extLst>
              </p:cNvPr>
              <p:cNvSpPr txBox="1"/>
              <p:nvPr/>
            </p:nvSpPr>
            <p:spPr>
              <a:xfrm>
                <a:off x="4426623" y="6106251"/>
                <a:ext cx="3338755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10:30 AM CDT • 15:30 UTC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9C71C0-49B8-4235-96D7-88B47F66B051}"/>
                </a:ext>
              </a:extLst>
            </p:cNvPr>
            <p:cNvGrpSpPr/>
            <p:nvPr/>
          </p:nvGrpSpPr>
          <p:grpSpPr>
            <a:xfrm>
              <a:off x="8584498" y="5156846"/>
              <a:ext cx="3338755" cy="1381334"/>
              <a:chOff x="326009" y="5176323"/>
              <a:chExt cx="3338755" cy="138133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320A88-FF6B-4963-B25C-F4F4B663F883}"/>
                  </a:ext>
                </a:extLst>
              </p:cNvPr>
              <p:cNvSpPr txBox="1"/>
              <p:nvPr/>
            </p:nvSpPr>
            <p:spPr>
              <a:xfrm>
                <a:off x="697905" y="5176323"/>
                <a:ext cx="25949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Evening Service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5E7BB2-DB9E-4D9E-8978-D39CFE48F08E}"/>
                  </a:ext>
                </a:extLst>
              </p:cNvPr>
              <p:cNvSpPr txBox="1"/>
              <p:nvPr/>
            </p:nvSpPr>
            <p:spPr>
              <a:xfrm>
                <a:off x="472474" y="5500588"/>
                <a:ext cx="3045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Summer Series @ Waldo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B3E0EA-08CA-4F17-9CD2-FC5D72474929}"/>
                  </a:ext>
                </a:extLst>
              </p:cNvPr>
              <p:cNvSpPr txBox="1"/>
              <p:nvPr/>
            </p:nvSpPr>
            <p:spPr>
              <a:xfrm>
                <a:off x="326009" y="6106251"/>
                <a:ext cx="3338755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i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9:30 AM CDT • 14:30 UTC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493164"/>
      </p:ext>
    </p:extLst>
  </p:cSld>
  <p:clrMapOvr>
    <a:masterClrMapping/>
  </p:clrMapOvr>
  <p:transition advClick="0" advTm="1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1 1.85185E-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Pristina</vt:lpstr>
      <vt:lpstr>Tahoma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38</cp:revision>
  <dcterms:created xsi:type="dcterms:W3CDTF">2017-06-11T14:47:46Z</dcterms:created>
  <dcterms:modified xsi:type="dcterms:W3CDTF">2018-06-10T16:54:42Z</dcterms:modified>
</cp:coreProperties>
</file>