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Sermons: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76319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8/5/18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8/12/18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8/19/18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Seventy Tim Canfield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Peter Gould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Priest 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Dean Falconer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85</cp:revision>
  <dcterms:created xsi:type="dcterms:W3CDTF">2017-11-03T19:52:53Z</dcterms:created>
  <dcterms:modified xsi:type="dcterms:W3CDTF">2018-07-29T14:16:15Z</dcterms:modified>
</cp:coreProperties>
</file>