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8675"/>
    <a:srgbClr val="333333"/>
    <a:srgbClr val="21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38" autoAdjust="0"/>
    <p:restoredTop sz="94660"/>
  </p:normalViewPr>
  <p:slideViewPr>
    <p:cSldViewPr snapToGrid="0">
      <p:cViewPr varScale="1">
        <p:scale>
          <a:sx n="72" d="100"/>
          <a:sy n="72" d="100"/>
        </p:scale>
        <p:origin x="68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6/10/2018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005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6/10/2018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249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6/10/2018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0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6/10/2018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408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6/10/2018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26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6/10/2018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900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6/10/2018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388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6/10/2018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057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6/10/2018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139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6/10/2018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69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6/10/2018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752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7251A-AE54-443C-B8FE-5F636E835EBF}" type="datetimeFigureOut">
              <a:rPr lang="en-US" smtClean="0"/>
              <a:t>6/10/2018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51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“Standing on the Promises”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122194"/>
            <a:ext cx="121920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Standing on the promises of Christ my King,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Thro’ eternal ages let His praises ring;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Glory in the highest,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I will shout and sing,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Standing on the promises of God,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standing, standing, 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standing on the promises of God, my Savior; 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Standing, standing, 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I’m standing on the promises of God</a:t>
            </a:r>
          </a:p>
        </p:txBody>
      </p:sp>
    </p:spTree>
    <p:extLst>
      <p:ext uri="{BB962C8B-B14F-4D97-AF65-F5344CB8AC3E}">
        <p14:creationId xmlns:p14="http://schemas.microsoft.com/office/powerpoint/2010/main" val="2640067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“Standing on the Promises”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122194"/>
            <a:ext cx="121920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Standing on the promises that cannot fail,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When the howling storms of doubt and fear as sail;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By the living word of God I shall prevail,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I will shout and sing,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Standing on the promises of God,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standing, standing, 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standing on the promises of God, my Savior; 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Standing, standing, 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I’m standing on the promises of God</a:t>
            </a:r>
          </a:p>
        </p:txBody>
      </p:sp>
    </p:spTree>
    <p:extLst>
      <p:ext uri="{BB962C8B-B14F-4D97-AF65-F5344CB8AC3E}">
        <p14:creationId xmlns:p14="http://schemas.microsoft.com/office/powerpoint/2010/main" val="1084981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“Standing on the Promises”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122194"/>
            <a:ext cx="121920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Standing on the promises of Christ, the Lord,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Bound to Him eternally by love’s strong cord,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Overcoming daily with the Spirit’s sword,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Standing on the promises of God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Standing on the promises of God,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standing, standing, 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standing on the promises of God, my Savior; 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Standing, standing, 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I’m standing on the promises of God.</a:t>
            </a:r>
          </a:p>
        </p:txBody>
      </p:sp>
    </p:spTree>
    <p:extLst>
      <p:ext uri="{BB962C8B-B14F-4D97-AF65-F5344CB8AC3E}">
        <p14:creationId xmlns:p14="http://schemas.microsoft.com/office/powerpoint/2010/main" val="781701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>
                <a:solidFill>
                  <a:schemeClr val="bg1"/>
                </a:solidFill>
              </a:rPr>
              <a:t>“Standing on the Promises”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122194"/>
            <a:ext cx="121920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Standing on the promises I cannot fall,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Listening </a:t>
            </a:r>
            <a:r>
              <a:rPr lang="en-US" sz="3600">
                <a:solidFill>
                  <a:schemeClr val="bg1"/>
                </a:solidFill>
              </a:rPr>
              <a:t>every moment to </a:t>
            </a:r>
            <a:r>
              <a:rPr lang="en-US" sz="3600" dirty="0">
                <a:solidFill>
                  <a:schemeClr val="bg1"/>
                </a:solidFill>
              </a:rPr>
              <a:t>the Spirit’s call,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Resting in my Savior as my all in all,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Standing on the promises of God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Standing on the promises of God,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standing, standing, 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standing on the promises of God, my Savior; 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Standing, standing, 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I’m standing on the promises of God.</a:t>
            </a:r>
          </a:p>
        </p:txBody>
      </p:sp>
    </p:spTree>
    <p:extLst>
      <p:ext uri="{BB962C8B-B14F-4D97-AF65-F5344CB8AC3E}">
        <p14:creationId xmlns:p14="http://schemas.microsoft.com/office/powerpoint/2010/main" val="3888621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212121"/>
      </a:dk1>
      <a:lt1>
        <a:srgbClr val="E1E2E1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282</Words>
  <Application>Microsoft Office PowerPoint</Application>
  <PresentationFormat>Widescreen</PresentationFormat>
  <Paragraphs>44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McMilian</dc:creator>
  <cp:lastModifiedBy>Kevin McMilian</cp:lastModifiedBy>
  <cp:revision>25</cp:revision>
  <dcterms:created xsi:type="dcterms:W3CDTF">2017-06-11T14:47:46Z</dcterms:created>
  <dcterms:modified xsi:type="dcterms:W3CDTF">2018-06-10T15:52:19Z</dcterms:modified>
</cp:coreProperties>
</file>