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Upon Life’s Billows”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upon life’s billows you are tempest-tossed,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When you are discouraged, thinking all is lost,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name them one by one,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it will surprise you what the Lord has done!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see what God hath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see what God hath done.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Upon Life’s Billows”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Are you ever burdened with a load of care?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Does the cross seem heavy you are called to bear?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every doubt will fly,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you will be singing as the days go by.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see what God hath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see what God hath done.</a:t>
            </a:r>
          </a:p>
        </p:txBody>
      </p:sp>
    </p:spTree>
    <p:extLst>
      <p:ext uri="{BB962C8B-B14F-4D97-AF65-F5344CB8AC3E}">
        <p14:creationId xmlns:p14="http://schemas.microsoft.com/office/powerpoint/2010/main" val="30345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Upon Life’s Billows”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you look at others with their lands and gold,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Think that Christ has promised you His wealth untold;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money cannot buy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Your reward in heaven, nor your home on high.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see what God hath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see what God hath done.</a:t>
            </a:r>
          </a:p>
        </p:txBody>
      </p:sp>
    </p:spTree>
    <p:extLst>
      <p:ext uri="{BB962C8B-B14F-4D97-AF65-F5344CB8AC3E}">
        <p14:creationId xmlns:p14="http://schemas.microsoft.com/office/powerpoint/2010/main" val="292442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Upon Life’s Billows”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2219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So, amid the conflict, whether great or small,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Do not be discouraged, God is over all;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angels will attend,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and comfort give you to your journey’s end.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see what God hath done;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blessings, name them one by one;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Count your many blessings, see what God hath done.</a:t>
            </a:r>
          </a:p>
        </p:txBody>
      </p:sp>
    </p:spTree>
    <p:extLst>
      <p:ext uri="{BB962C8B-B14F-4D97-AF65-F5344CB8AC3E}">
        <p14:creationId xmlns:p14="http://schemas.microsoft.com/office/powerpoint/2010/main" val="318099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2018-06-10T15:52:16Z</dcterms:modified>
</cp:coreProperties>
</file>