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Come, O Thou King of Kings!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We’ve waited long for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healing in Thy wings,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set Thy people free.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 desire of nations,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 desire of nations,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Israel now be gathered home.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 make an end of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cleanse the Earth by fire;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righteousness bring 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saints may tune the lyre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joy—a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joy—a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welcome in Thy peaceful reign.</a:t>
            </a:r>
          </a:p>
        </p:txBody>
      </p:sp>
    </p:spTree>
    <p:extLst>
      <p:ext uri="{BB962C8B-B14F-4D97-AF65-F5344CB8AC3E}">
        <p14:creationId xmlns:p14="http://schemas.microsoft.com/office/powerpoint/2010/main" val="3225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Hosannas now shall sound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all the ransomed throng,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glory echo round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new triumphal song,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anthems sweet from Zion’s hill.</a:t>
            </a:r>
          </a:p>
        </p:txBody>
      </p:sp>
    </p:spTree>
    <p:extLst>
      <p:ext uri="{BB962C8B-B14F-4D97-AF65-F5344CB8AC3E}">
        <p14:creationId xmlns:p14="http://schemas.microsoft.com/office/powerpoint/2010/main" val="4475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Hail!  Prince of life and peace!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Thrice welcome to Thy throne!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all the chosen race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Lord and Savior own.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every tongue gives praise to Thee!</a:t>
            </a:r>
          </a:p>
        </p:txBody>
      </p:sp>
    </p:spTree>
    <p:extLst>
      <p:ext uri="{BB962C8B-B14F-4D97-AF65-F5344CB8AC3E}">
        <p14:creationId xmlns:p14="http://schemas.microsoft.com/office/powerpoint/2010/main" val="359607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41</cp:revision>
  <dcterms:created xsi:type="dcterms:W3CDTF">2017-06-11T14:47:46Z</dcterms:created>
  <dcterms:modified xsi:type="dcterms:W3CDTF">2018-08-12T14:59:40Z</dcterms:modified>
</cp:coreProperties>
</file>