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“Praise Him, Praise Him”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83210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Praise Him, Praise Him,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Jesus our blessed Redeemer!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Sing, O Earth; His wonderful love proclaim!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Hail Him, Hail Him,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Highest archangels in glory!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Strength and honor give to His holy name!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“Praise Him, Praise Him”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83210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Like a shepherd, Jesus will guide His children,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His arms, He carries them all day long.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Praise Him, Praise Him,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Tell of His excellent greatness;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Praise Him, Praise Him—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Ever in joyful song!</a:t>
            </a:r>
          </a:p>
        </p:txBody>
      </p:sp>
    </p:spTree>
    <p:extLst>
      <p:ext uri="{BB962C8B-B14F-4D97-AF65-F5344CB8AC3E}">
        <p14:creationId xmlns:p14="http://schemas.microsoft.com/office/powerpoint/2010/main" val="413337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“Praise Him, Praise Him”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83210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Praise Him, Praise Him,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Jesus our blessed Redeemer!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For our sins, He suffered and bled and died.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He, our Rock,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our hope of eternal salvation;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Hail Him, Hail Him– Jesus the Crucified!</a:t>
            </a:r>
          </a:p>
        </p:txBody>
      </p:sp>
    </p:spTree>
    <p:extLst>
      <p:ext uri="{BB962C8B-B14F-4D97-AF65-F5344CB8AC3E}">
        <p14:creationId xmlns:p14="http://schemas.microsoft.com/office/powerpoint/2010/main" val="396600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“Praise Him, Praise Him”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83210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Sound His praises!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Jesus who bore our sorrows,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Love unbounded, wonderful, deep, and strong.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Praise Him, Praise Him,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Tell of His excellent greatness;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Praise Him, Praise Him—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Ever in joyful song!</a:t>
            </a:r>
          </a:p>
        </p:txBody>
      </p:sp>
    </p:spTree>
    <p:extLst>
      <p:ext uri="{BB962C8B-B14F-4D97-AF65-F5344CB8AC3E}">
        <p14:creationId xmlns:p14="http://schemas.microsoft.com/office/powerpoint/2010/main" val="3692832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“Praise Him, Praise Him”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83210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Praise Him, Praise Him,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Jesus our blessed Redeemer!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Heavenly portals loud with hosannas ring!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Jesus, Savior, reigneth forever and ever;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Crown Him, Crown Him,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Prophet and Priest and King!</a:t>
            </a:r>
          </a:p>
        </p:txBody>
      </p:sp>
    </p:spTree>
    <p:extLst>
      <p:ext uri="{BB962C8B-B14F-4D97-AF65-F5344CB8AC3E}">
        <p14:creationId xmlns:p14="http://schemas.microsoft.com/office/powerpoint/2010/main" val="4239247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“Praise Him, Praise Him”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83210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Christ is coming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over the world victorious,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Power and glory unto the Lord belong!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Praise Him, Praise Him,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Tell of His excellent greatness;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Praise Him, Praise Him—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Ever in joyful song!</a:t>
            </a:r>
          </a:p>
        </p:txBody>
      </p:sp>
    </p:spTree>
    <p:extLst>
      <p:ext uri="{BB962C8B-B14F-4D97-AF65-F5344CB8AC3E}">
        <p14:creationId xmlns:p14="http://schemas.microsoft.com/office/powerpoint/2010/main" val="263433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291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16</cp:revision>
  <dcterms:created xsi:type="dcterms:W3CDTF">2017-06-11T14:47:46Z</dcterms:created>
  <dcterms:modified xsi:type="dcterms:W3CDTF">2017-06-14T04:08:46Z</dcterms:modified>
</cp:coreProperties>
</file>