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“O Jesus, The Giver”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22947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 Jesus,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giver of all we enjoy,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Our lives to Thy honor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 wish to employ;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 praises unceasing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We’ll sing of Thy name,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Thy goodness ne’er ceasing,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Thy love we’ll proclaim.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“O Jesus, The Giver”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22947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With joy we remember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dawn of that day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When, led by the Spirit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truth to obey,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light dawned upon us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filled us with love,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Spirit’s sure witness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Sent down from above.</a:t>
            </a:r>
          </a:p>
        </p:txBody>
      </p:sp>
    </p:spTree>
    <p:extLst>
      <p:ext uri="{BB962C8B-B14F-4D97-AF65-F5344CB8AC3E}">
        <p14:creationId xmlns:p14="http://schemas.microsoft.com/office/powerpoint/2010/main" val="62294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“O Jesus, The Giver”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22947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We now are enlisted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Jesus’ blest cause,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Divinely assisted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conquer His foes;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His grace will support us,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His goodness we’ll prove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Zion’s redemption through</a:t>
            </a:r>
          </a:p>
          <a:p>
            <a:pPr algn="ctr"/>
            <a:r>
              <a:rPr lang="en-US" sz="3600">
                <a:solidFill>
                  <a:schemeClr val="bg1"/>
                </a:solidFill>
              </a:rPr>
              <a:t>Labors of love.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616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135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26</cp:revision>
  <dcterms:created xsi:type="dcterms:W3CDTF">2017-06-11T14:47:46Z</dcterms:created>
  <dcterms:modified xsi:type="dcterms:W3CDTF">2018-10-07T14:20:57Z</dcterms:modified>
</cp:coreProperties>
</file>