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Heavenly Father, we adore Thee!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feet, we humbly bow,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Met to worship, Lord, before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each a blessing now.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art gracious, Lord; forgive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wrong that we have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no spirit false deceive 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Bid Thy spirit make us 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6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the name of Christ, our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Draw you minds from worldly care;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us each Thy special favor,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Hear out earnest, fervent prayer.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Few in number, yet delighting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truth which makes us free—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that truth, our hearts uniting,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us each to trust in Thee.</a:t>
            </a:r>
          </a:p>
        </p:txBody>
      </p:sp>
    </p:spTree>
    <p:extLst>
      <p:ext uri="{BB962C8B-B14F-4D97-AF65-F5344CB8AC3E}">
        <p14:creationId xmlns:p14="http://schemas.microsoft.com/office/powerpoint/2010/main" val="22490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“Heavenly Father, We Adore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0958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Deign to </a:t>
            </a:r>
            <a:r>
              <a:rPr lang="en-US" sz="3600">
                <a:solidFill>
                  <a:schemeClr val="bg1"/>
                </a:solidFill>
              </a:rPr>
              <a:t>hear our </a:t>
            </a:r>
            <a:r>
              <a:rPr lang="en-US" sz="3600" dirty="0">
                <a:solidFill>
                  <a:schemeClr val="bg1"/>
                </a:solidFill>
              </a:rPr>
              <a:t>invitation,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“By Thy Spirit with us meet”;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prayer of inspiration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with all our wants replete.</a:t>
            </a:r>
          </a:p>
        </p:txBody>
      </p:sp>
    </p:spTree>
    <p:extLst>
      <p:ext uri="{BB962C8B-B14F-4D97-AF65-F5344CB8AC3E}">
        <p14:creationId xmlns:p14="http://schemas.microsoft.com/office/powerpoint/2010/main" val="21360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53</cp:revision>
  <dcterms:created xsi:type="dcterms:W3CDTF">2017-06-11T14:47:46Z</dcterms:created>
  <dcterms:modified xsi:type="dcterms:W3CDTF">2018-09-30T16:28:38Z</dcterms:modified>
</cp:coreProperties>
</file>