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62" r:id="rId4"/>
    <p:sldId id="259" r:id="rId5"/>
    <p:sldId id="260" r:id="rId6"/>
    <p:sldId id="261" r:id="rId7"/>
    <p:sldId id="264" r:id="rId8"/>
    <p:sldId id="265" r:id="rId9"/>
    <p:sldId id="263" r:id="rId10"/>
  </p:sldIdLst>
  <p:sldSz cx="12192000"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2F0"/>
    <a:srgbClr val="1E231D"/>
    <a:srgbClr val="000000"/>
    <a:srgbClr val="BFB097"/>
    <a:srgbClr val="AEA089"/>
    <a:srgbClr val="73695A"/>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64" autoAdjust="0"/>
    <p:restoredTop sz="94660"/>
  </p:normalViewPr>
  <p:slideViewPr>
    <p:cSldViewPr snapToGrid="0">
      <p:cViewPr varScale="1">
        <p:scale>
          <a:sx n="110" d="100"/>
          <a:sy n="110" d="100"/>
        </p:scale>
        <p:origin x="2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02392-7954-487D-A842-961BA0D784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8E5464-CB6D-4CD1-9EFC-E66779581E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ABCBD7-E620-4546-B946-3F930FF53266}"/>
              </a:ext>
            </a:extLst>
          </p:cNvPr>
          <p:cNvSpPr>
            <a:spLocks noGrp="1"/>
          </p:cNvSpPr>
          <p:nvPr>
            <p:ph type="dt" sz="half" idx="10"/>
          </p:nvPr>
        </p:nvSpPr>
        <p:spPr/>
        <p:txBody>
          <a:bodyPr/>
          <a:lstStyle/>
          <a:p>
            <a:fld id="{1F4C6B18-0768-428F-A722-14F2AB9A0C3F}" type="datetimeFigureOut">
              <a:rPr lang="en-US" smtClean="0"/>
              <a:t>9/1/19</a:t>
            </a:fld>
            <a:endParaRPr lang="en-US"/>
          </a:p>
        </p:txBody>
      </p:sp>
      <p:sp>
        <p:nvSpPr>
          <p:cNvPr id="5" name="Footer Placeholder 4">
            <a:extLst>
              <a:ext uri="{FF2B5EF4-FFF2-40B4-BE49-F238E27FC236}">
                <a16:creationId xmlns:a16="http://schemas.microsoft.com/office/drawing/2014/main" id="{52AFDF58-C58A-4EBC-9CD2-F9C3C6EA5E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5A4777-38B0-4F0C-A775-C5293FF6F95E}"/>
              </a:ext>
            </a:extLst>
          </p:cNvPr>
          <p:cNvSpPr>
            <a:spLocks noGrp="1"/>
          </p:cNvSpPr>
          <p:nvPr>
            <p:ph type="sldNum" sz="quarter" idx="12"/>
          </p:nvPr>
        </p:nvSpPr>
        <p:spPr/>
        <p:txBody>
          <a:bodyPr/>
          <a:lstStyle/>
          <a:p>
            <a:fld id="{7F14B1FE-CA19-4098-AE99-5984F0C05CC8}" type="slidenum">
              <a:rPr lang="en-US" smtClean="0"/>
              <a:t>‹#›</a:t>
            </a:fld>
            <a:endParaRPr lang="en-US"/>
          </a:p>
        </p:txBody>
      </p:sp>
    </p:spTree>
    <p:extLst>
      <p:ext uri="{BB962C8B-B14F-4D97-AF65-F5344CB8AC3E}">
        <p14:creationId xmlns:p14="http://schemas.microsoft.com/office/powerpoint/2010/main" val="1257452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CFC52-0E20-4582-9471-606C18101D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1BB36F-C72D-4E61-AE41-1E6666CDFB0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627A46-E464-4C14-B408-DE0BCC7B9938}"/>
              </a:ext>
            </a:extLst>
          </p:cNvPr>
          <p:cNvSpPr>
            <a:spLocks noGrp="1"/>
          </p:cNvSpPr>
          <p:nvPr>
            <p:ph type="dt" sz="half" idx="10"/>
          </p:nvPr>
        </p:nvSpPr>
        <p:spPr/>
        <p:txBody>
          <a:bodyPr/>
          <a:lstStyle/>
          <a:p>
            <a:fld id="{1F4C6B18-0768-428F-A722-14F2AB9A0C3F}" type="datetimeFigureOut">
              <a:rPr lang="en-US" smtClean="0"/>
              <a:t>9/1/19</a:t>
            </a:fld>
            <a:endParaRPr lang="en-US"/>
          </a:p>
        </p:txBody>
      </p:sp>
      <p:sp>
        <p:nvSpPr>
          <p:cNvPr id="5" name="Footer Placeholder 4">
            <a:extLst>
              <a:ext uri="{FF2B5EF4-FFF2-40B4-BE49-F238E27FC236}">
                <a16:creationId xmlns:a16="http://schemas.microsoft.com/office/drawing/2014/main" id="{0EC86322-FA80-4B5B-96BB-78A37D56C3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BB49E2-6F51-4627-973D-BDB0907BFE68}"/>
              </a:ext>
            </a:extLst>
          </p:cNvPr>
          <p:cNvSpPr>
            <a:spLocks noGrp="1"/>
          </p:cNvSpPr>
          <p:nvPr>
            <p:ph type="sldNum" sz="quarter" idx="12"/>
          </p:nvPr>
        </p:nvSpPr>
        <p:spPr/>
        <p:txBody>
          <a:bodyPr/>
          <a:lstStyle/>
          <a:p>
            <a:fld id="{7F14B1FE-CA19-4098-AE99-5984F0C05CC8}" type="slidenum">
              <a:rPr lang="en-US" smtClean="0"/>
              <a:t>‹#›</a:t>
            </a:fld>
            <a:endParaRPr lang="en-US"/>
          </a:p>
        </p:txBody>
      </p:sp>
    </p:spTree>
    <p:extLst>
      <p:ext uri="{BB962C8B-B14F-4D97-AF65-F5344CB8AC3E}">
        <p14:creationId xmlns:p14="http://schemas.microsoft.com/office/powerpoint/2010/main" val="1098144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EB45A0-577A-43E0-85CF-13E2FA41E1A0}"/>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A5C0EF-0AB6-492F-8317-06FD1115A12B}"/>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DC978C-9368-4206-AE8D-88C630E50389}"/>
              </a:ext>
            </a:extLst>
          </p:cNvPr>
          <p:cNvSpPr>
            <a:spLocks noGrp="1"/>
          </p:cNvSpPr>
          <p:nvPr>
            <p:ph type="dt" sz="half" idx="10"/>
          </p:nvPr>
        </p:nvSpPr>
        <p:spPr/>
        <p:txBody>
          <a:bodyPr/>
          <a:lstStyle/>
          <a:p>
            <a:fld id="{1F4C6B18-0768-428F-A722-14F2AB9A0C3F}" type="datetimeFigureOut">
              <a:rPr lang="en-US" smtClean="0"/>
              <a:t>9/1/19</a:t>
            </a:fld>
            <a:endParaRPr lang="en-US"/>
          </a:p>
        </p:txBody>
      </p:sp>
      <p:sp>
        <p:nvSpPr>
          <p:cNvPr id="5" name="Footer Placeholder 4">
            <a:extLst>
              <a:ext uri="{FF2B5EF4-FFF2-40B4-BE49-F238E27FC236}">
                <a16:creationId xmlns:a16="http://schemas.microsoft.com/office/drawing/2014/main" id="{360A7A70-2738-47D4-BE51-4469BBB3B5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5E7D8C-E897-4999-8BB0-0C3E753A1D7F}"/>
              </a:ext>
            </a:extLst>
          </p:cNvPr>
          <p:cNvSpPr>
            <a:spLocks noGrp="1"/>
          </p:cNvSpPr>
          <p:nvPr>
            <p:ph type="sldNum" sz="quarter" idx="12"/>
          </p:nvPr>
        </p:nvSpPr>
        <p:spPr/>
        <p:txBody>
          <a:bodyPr/>
          <a:lstStyle/>
          <a:p>
            <a:fld id="{7F14B1FE-CA19-4098-AE99-5984F0C05CC8}" type="slidenum">
              <a:rPr lang="en-US" smtClean="0"/>
              <a:t>‹#›</a:t>
            </a:fld>
            <a:endParaRPr lang="en-US"/>
          </a:p>
        </p:txBody>
      </p:sp>
    </p:spTree>
    <p:extLst>
      <p:ext uri="{BB962C8B-B14F-4D97-AF65-F5344CB8AC3E}">
        <p14:creationId xmlns:p14="http://schemas.microsoft.com/office/powerpoint/2010/main" val="2833397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8986D-82E6-4539-BBC6-F3096F769D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B9A0C7-84B8-40CC-A4C3-BCC6256B790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9327F3-D6FE-431A-940D-0EB832541CA3}"/>
              </a:ext>
            </a:extLst>
          </p:cNvPr>
          <p:cNvSpPr>
            <a:spLocks noGrp="1"/>
          </p:cNvSpPr>
          <p:nvPr>
            <p:ph type="dt" sz="half" idx="10"/>
          </p:nvPr>
        </p:nvSpPr>
        <p:spPr/>
        <p:txBody>
          <a:bodyPr/>
          <a:lstStyle/>
          <a:p>
            <a:fld id="{1F4C6B18-0768-428F-A722-14F2AB9A0C3F}" type="datetimeFigureOut">
              <a:rPr lang="en-US" smtClean="0"/>
              <a:t>9/1/19</a:t>
            </a:fld>
            <a:endParaRPr lang="en-US"/>
          </a:p>
        </p:txBody>
      </p:sp>
      <p:sp>
        <p:nvSpPr>
          <p:cNvPr id="5" name="Footer Placeholder 4">
            <a:extLst>
              <a:ext uri="{FF2B5EF4-FFF2-40B4-BE49-F238E27FC236}">
                <a16:creationId xmlns:a16="http://schemas.microsoft.com/office/drawing/2014/main" id="{9B404ED2-08C1-4287-BB91-D30F0386EC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3BEE2A-7AA4-4257-960B-6B4AC10522DB}"/>
              </a:ext>
            </a:extLst>
          </p:cNvPr>
          <p:cNvSpPr>
            <a:spLocks noGrp="1"/>
          </p:cNvSpPr>
          <p:nvPr>
            <p:ph type="sldNum" sz="quarter" idx="12"/>
          </p:nvPr>
        </p:nvSpPr>
        <p:spPr/>
        <p:txBody>
          <a:bodyPr/>
          <a:lstStyle/>
          <a:p>
            <a:fld id="{7F14B1FE-CA19-4098-AE99-5984F0C05CC8}" type="slidenum">
              <a:rPr lang="en-US" smtClean="0"/>
              <a:t>‹#›</a:t>
            </a:fld>
            <a:endParaRPr lang="en-US"/>
          </a:p>
        </p:txBody>
      </p:sp>
    </p:spTree>
    <p:extLst>
      <p:ext uri="{BB962C8B-B14F-4D97-AF65-F5344CB8AC3E}">
        <p14:creationId xmlns:p14="http://schemas.microsoft.com/office/powerpoint/2010/main" val="715528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0F04F-45BF-412E-A47A-910A4C4F712B}"/>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2C9B0B-25C8-4164-BC17-66546570729C}"/>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1EF5036-3F81-43B0-BA31-A8F0E930A2B3}"/>
              </a:ext>
            </a:extLst>
          </p:cNvPr>
          <p:cNvSpPr>
            <a:spLocks noGrp="1"/>
          </p:cNvSpPr>
          <p:nvPr>
            <p:ph type="dt" sz="half" idx="10"/>
          </p:nvPr>
        </p:nvSpPr>
        <p:spPr/>
        <p:txBody>
          <a:bodyPr/>
          <a:lstStyle/>
          <a:p>
            <a:fld id="{1F4C6B18-0768-428F-A722-14F2AB9A0C3F}" type="datetimeFigureOut">
              <a:rPr lang="en-US" smtClean="0"/>
              <a:t>9/1/19</a:t>
            </a:fld>
            <a:endParaRPr lang="en-US"/>
          </a:p>
        </p:txBody>
      </p:sp>
      <p:sp>
        <p:nvSpPr>
          <p:cNvPr id="5" name="Footer Placeholder 4">
            <a:extLst>
              <a:ext uri="{FF2B5EF4-FFF2-40B4-BE49-F238E27FC236}">
                <a16:creationId xmlns:a16="http://schemas.microsoft.com/office/drawing/2014/main" id="{2720A0E1-AD3D-416B-B42E-8256880EA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8F1D76-2D16-4635-8FAE-8E542AD01FDE}"/>
              </a:ext>
            </a:extLst>
          </p:cNvPr>
          <p:cNvSpPr>
            <a:spLocks noGrp="1"/>
          </p:cNvSpPr>
          <p:nvPr>
            <p:ph type="sldNum" sz="quarter" idx="12"/>
          </p:nvPr>
        </p:nvSpPr>
        <p:spPr/>
        <p:txBody>
          <a:bodyPr/>
          <a:lstStyle/>
          <a:p>
            <a:fld id="{7F14B1FE-CA19-4098-AE99-5984F0C05CC8}" type="slidenum">
              <a:rPr lang="en-US" smtClean="0"/>
              <a:t>‹#›</a:t>
            </a:fld>
            <a:endParaRPr lang="en-US"/>
          </a:p>
        </p:txBody>
      </p:sp>
    </p:spTree>
    <p:extLst>
      <p:ext uri="{BB962C8B-B14F-4D97-AF65-F5344CB8AC3E}">
        <p14:creationId xmlns:p14="http://schemas.microsoft.com/office/powerpoint/2010/main" val="532294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C02D8-0C06-4C2A-B0B7-CEF668D1B5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498211-FC5D-440F-A6F3-1F794E1ED26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CB3623-C824-4AE7-8FB3-DCBD3A26BB1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392B2C-4A67-41D4-816B-594F0C28BA3F}"/>
              </a:ext>
            </a:extLst>
          </p:cNvPr>
          <p:cNvSpPr>
            <a:spLocks noGrp="1"/>
          </p:cNvSpPr>
          <p:nvPr>
            <p:ph type="dt" sz="half" idx="10"/>
          </p:nvPr>
        </p:nvSpPr>
        <p:spPr/>
        <p:txBody>
          <a:bodyPr/>
          <a:lstStyle/>
          <a:p>
            <a:fld id="{1F4C6B18-0768-428F-A722-14F2AB9A0C3F}" type="datetimeFigureOut">
              <a:rPr lang="en-US" smtClean="0"/>
              <a:t>9/1/19</a:t>
            </a:fld>
            <a:endParaRPr lang="en-US"/>
          </a:p>
        </p:txBody>
      </p:sp>
      <p:sp>
        <p:nvSpPr>
          <p:cNvPr id="6" name="Footer Placeholder 5">
            <a:extLst>
              <a:ext uri="{FF2B5EF4-FFF2-40B4-BE49-F238E27FC236}">
                <a16:creationId xmlns:a16="http://schemas.microsoft.com/office/drawing/2014/main" id="{9E535F54-460B-470A-B4E4-2CE48F0F42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462A17-3453-41C2-8CDE-56CCA9B64D06}"/>
              </a:ext>
            </a:extLst>
          </p:cNvPr>
          <p:cNvSpPr>
            <a:spLocks noGrp="1"/>
          </p:cNvSpPr>
          <p:nvPr>
            <p:ph type="sldNum" sz="quarter" idx="12"/>
          </p:nvPr>
        </p:nvSpPr>
        <p:spPr/>
        <p:txBody>
          <a:bodyPr/>
          <a:lstStyle/>
          <a:p>
            <a:fld id="{7F14B1FE-CA19-4098-AE99-5984F0C05CC8}" type="slidenum">
              <a:rPr lang="en-US" smtClean="0"/>
              <a:t>‹#›</a:t>
            </a:fld>
            <a:endParaRPr lang="en-US"/>
          </a:p>
        </p:txBody>
      </p:sp>
    </p:spTree>
    <p:extLst>
      <p:ext uri="{BB962C8B-B14F-4D97-AF65-F5344CB8AC3E}">
        <p14:creationId xmlns:p14="http://schemas.microsoft.com/office/powerpoint/2010/main" val="2038487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4E6A7-2B32-4C38-98F5-963FD42E17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338CAA-FF30-4FB2-82BE-D3173486B7A0}"/>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488BE99-442E-40F5-95D5-AB3BA530F433}"/>
              </a:ext>
            </a:extLst>
          </p:cNvPr>
          <p:cNvSpPr>
            <a:spLocks noGrp="1"/>
          </p:cNvSpPr>
          <p:nvPr>
            <p:ph sz="half" idx="2"/>
          </p:nvPr>
        </p:nvSpPr>
        <p:spPr>
          <a:xfrm>
            <a:off x="839789"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3CCD15-DFE0-4DF4-AE09-89E3FA3A0E88}"/>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F9E2F35-1F7D-4290-A32D-37D8DE2E1023}"/>
              </a:ext>
            </a:extLst>
          </p:cNvPr>
          <p:cNvSpPr>
            <a:spLocks noGrp="1"/>
          </p:cNvSpPr>
          <p:nvPr>
            <p:ph sz="quarter" idx="4"/>
          </p:nvPr>
        </p:nvSpPr>
        <p:spPr>
          <a:xfrm>
            <a:off x="6172201"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22AE28-F06B-4A0D-9DC7-535DD7CD7489}"/>
              </a:ext>
            </a:extLst>
          </p:cNvPr>
          <p:cNvSpPr>
            <a:spLocks noGrp="1"/>
          </p:cNvSpPr>
          <p:nvPr>
            <p:ph type="dt" sz="half" idx="10"/>
          </p:nvPr>
        </p:nvSpPr>
        <p:spPr/>
        <p:txBody>
          <a:bodyPr/>
          <a:lstStyle/>
          <a:p>
            <a:fld id="{1F4C6B18-0768-428F-A722-14F2AB9A0C3F}" type="datetimeFigureOut">
              <a:rPr lang="en-US" smtClean="0"/>
              <a:t>9/1/19</a:t>
            </a:fld>
            <a:endParaRPr lang="en-US"/>
          </a:p>
        </p:txBody>
      </p:sp>
      <p:sp>
        <p:nvSpPr>
          <p:cNvPr id="8" name="Footer Placeholder 7">
            <a:extLst>
              <a:ext uri="{FF2B5EF4-FFF2-40B4-BE49-F238E27FC236}">
                <a16:creationId xmlns:a16="http://schemas.microsoft.com/office/drawing/2014/main" id="{3F3ECBFF-3E4C-48F6-9234-99F7E05198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3D6D6B-EA16-45CC-9AA7-8A635E9F93CF}"/>
              </a:ext>
            </a:extLst>
          </p:cNvPr>
          <p:cNvSpPr>
            <a:spLocks noGrp="1"/>
          </p:cNvSpPr>
          <p:nvPr>
            <p:ph type="sldNum" sz="quarter" idx="12"/>
          </p:nvPr>
        </p:nvSpPr>
        <p:spPr/>
        <p:txBody>
          <a:bodyPr/>
          <a:lstStyle/>
          <a:p>
            <a:fld id="{7F14B1FE-CA19-4098-AE99-5984F0C05CC8}" type="slidenum">
              <a:rPr lang="en-US" smtClean="0"/>
              <a:t>‹#›</a:t>
            </a:fld>
            <a:endParaRPr lang="en-US"/>
          </a:p>
        </p:txBody>
      </p:sp>
    </p:spTree>
    <p:extLst>
      <p:ext uri="{BB962C8B-B14F-4D97-AF65-F5344CB8AC3E}">
        <p14:creationId xmlns:p14="http://schemas.microsoft.com/office/powerpoint/2010/main" val="2901511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A2792-B009-4DA5-9E6D-A5D631832B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C58CAA-7091-4A21-AD5A-641B2DD161C3}"/>
              </a:ext>
            </a:extLst>
          </p:cNvPr>
          <p:cNvSpPr>
            <a:spLocks noGrp="1"/>
          </p:cNvSpPr>
          <p:nvPr>
            <p:ph type="dt" sz="half" idx="10"/>
          </p:nvPr>
        </p:nvSpPr>
        <p:spPr/>
        <p:txBody>
          <a:bodyPr/>
          <a:lstStyle/>
          <a:p>
            <a:fld id="{1F4C6B18-0768-428F-A722-14F2AB9A0C3F}" type="datetimeFigureOut">
              <a:rPr lang="en-US" smtClean="0"/>
              <a:t>9/1/19</a:t>
            </a:fld>
            <a:endParaRPr lang="en-US"/>
          </a:p>
        </p:txBody>
      </p:sp>
      <p:sp>
        <p:nvSpPr>
          <p:cNvPr id="4" name="Footer Placeholder 3">
            <a:extLst>
              <a:ext uri="{FF2B5EF4-FFF2-40B4-BE49-F238E27FC236}">
                <a16:creationId xmlns:a16="http://schemas.microsoft.com/office/drawing/2014/main" id="{EB189618-483D-4401-AEEB-45360B358D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273692-2F43-4017-B3C2-00DAE89BFDD7}"/>
              </a:ext>
            </a:extLst>
          </p:cNvPr>
          <p:cNvSpPr>
            <a:spLocks noGrp="1"/>
          </p:cNvSpPr>
          <p:nvPr>
            <p:ph type="sldNum" sz="quarter" idx="12"/>
          </p:nvPr>
        </p:nvSpPr>
        <p:spPr/>
        <p:txBody>
          <a:bodyPr/>
          <a:lstStyle/>
          <a:p>
            <a:fld id="{7F14B1FE-CA19-4098-AE99-5984F0C05CC8}" type="slidenum">
              <a:rPr lang="en-US" smtClean="0"/>
              <a:t>‹#›</a:t>
            </a:fld>
            <a:endParaRPr lang="en-US"/>
          </a:p>
        </p:txBody>
      </p:sp>
    </p:spTree>
    <p:extLst>
      <p:ext uri="{BB962C8B-B14F-4D97-AF65-F5344CB8AC3E}">
        <p14:creationId xmlns:p14="http://schemas.microsoft.com/office/powerpoint/2010/main" val="2558163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049255-5496-4EEC-8479-5667AABF0684}"/>
              </a:ext>
            </a:extLst>
          </p:cNvPr>
          <p:cNvSpPr>
            <a:spLocks noGrp="1"/>
          </p:cNvSpPr>
          <p:nvPr>
            <p:ph type="dt" sz="half" idx="10"/>
          </p:nvPr>
        </p:nvSpPr>
        <p:spPr/>
        <p:txBody>
          <a:bodyPr/>
          <a:lstStyle/>
          <a:p>
            <a:fld id="{1F4C6B18-0768-428F-A722-14F2AB9A0C3F}" type="datetimeFigureOut">
              <a:rPr lang="en-US" smtClean="0"/>
              <a:t>9/1/19</a:t>
            </a:fld>
            <a:endParaRPr lang="en-US"/>
          </a:p>
        </p:txBody>
      </p:sp>
      <p:sp>
        <p:nvSpPr>
          <p:cNvPr id="3" name="Footer Placeholder 2">
            <a:extLst>
              <a:ext uri="{FF2B5EF4-FFF2-40B4-BE49-F238E27FC236}">
                <a16:creationId xmlns:a16="http://schemas.microsoft.com/office/drawing/2014/main" id="{421FA112-BC2C-419F-B19D-284071623F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C21B73-7DA9-4DFE-8C8F-79B600057FB2}"/>
              </a:ext>
            </a:extLst>
          </p:cNvPr>
          <p:cNvSpPr>
            <a:spLocks noGrp="1"/>
          </p:cNvSpPr>
          <p:nvPr>
            <p:ph type="sldNum" sz="quarter" idx="12"/>
          </p:nvPr>
        </p:nvSpPr>
        <p:spPr/>
        <p:txBody>
          <a:bodyPr/>
          <a:lstStyle/>
          <a:p>
            <a:fld id="{7F14B1FE-CA19-4098-AE99-5984F0C05CC8}" type="slidenum">
              <a:rPr lang="en-US" smtClean="0"/>
              <a:t>‹#›</a:t>
            </a:fld>
            <a:endParaRPr lang="en-US"/>
          </a:p>
        </p:txBody>
      </p:sp>
    </p:spTree>
    <p:extLst>
      <p:ext uri="{BB962C8B-B14F-4D97-AF65-F5344CB8AC3E}">
        <p14:creationId xmlns:p14="http://schemas.microsoft.com/office/powerpoint/2010/main" val="2765846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6D707-5917-4B13-BD23-C481E4C3A3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A2B07F-5BAA-4C7A-B809-0772F7C5976A}"/>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D4BD9F-F823-4210-B85B-51350FCF2F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94F34E0-C103-4597-A79E-1FCAAFAF1F58}"/>
              </a:ext>
            </a:extLst>
          </p:cNvPr>
          <p:cNvSpPr>
            <a:spLocks noGrp="1"/>
          </p:cNvSpPr>
          <p:nvPr>
            <p:ph type="dt" sz="half" idx="10"/>
          </p:nvPr>
        </p:nvSpPr>
        <p:spPr/>
        <p:txBody>
          <a:bodyPr/>
          <a:lstStyle/>
          <a:p>
            <a:fld id="{1F4C6B18-0768-428F-A722-14F2AB9A0C3F}" type="datetimeFigureOut">
              <a:rPr lang="en-US" smtClean="0"/>
              <a:t>9/1/19</a:t>
            </a:fld>
            <a:endParaRPr lang="en-US"/>
          </a:p>
        </p:txBody>
      </p:sp>
      <p:sp>
        <p:nvSpPr>
          <p:cNvPr id="6" name="Footer Placeholder 5">
            <a:extLst>
              <a:ext uri="{FF2B5EF4-FFF2-40B4-BE49-F238E27FC236}">
                <a16:creationId xmlns:a16="http://schemas.microsoft.com/office/drawing/2014/main" id="{2B47D7E9-2044-4020-9A2E-66D9DC1A4B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9C3937-6F15-434D-8465-789CB42A0ACD}"/>
              </a:ext>
            </a:extLst>
          </p:cNvPr>
          <p:cNvSpPr>
            <a:spLocks noGrp="1"/>
          </p:cNvSpPr>
          <p:nvPr>
            <p:ph type="sldNum" sz="quarter" idx="12"/>
          </p:nvPr>
        </p:nvSpPr>
        <p:spPr/>
        <p:txBody>
          <a:bodyPr/>
          <a:lstStyle/>
          <a:p>
            <a:fld id="{7F14B1FE-CA19-4098-AE99-5984F0C05CC8}" type="slidenum">
              <a:rPr lang="en-US" smtClean="0"/>
              <a:t>‹#›</a:t>
            </a:fld>
            <a:endParaRPr lang="en-US"/>
          </a:p>
        </p:txBody>
      </p:sp>
    </p:spTree>
    <p:extLst>
      <p:ext uri="{BB962C8B-B14F-4D97-AF65-F5344CB8AC3E}">
        <p14:creationId xmlns:p14="http://schemas.microsoft.com/office/powerpoint/2010/main" val="2526180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E8605-8A50-4683-A08C-D2C1927CF7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87E70F-FEB8-4AA5-BB43-D1448D367E9F}"/>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3EDE56-EBC7-4519-A6CF-7CB75439A1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F8EFF09-7253-45C0-9EDD-AA0986DC6844}"/>
              </a:ext>
            </a:extLst>
          </p:cNvPr>
          <p:cNvSpPr>
            <a:spLocks noGrp="1"/>
          </p:cNvSpPr>
          <p:nvPr>
            <p:ph type="dt" sz="half" idx="10"/>
          </p:nvPr>
        </p:nvSpPr>
        <p:spPr/>
        <p:txBody>
          <a:bodyPr/>
          <a:lstStyle/>
          <a:p>
            <a:fld id="{1F4C6B18-0768-428F-A722-14F2AB9A0C3F}" type="datetimeFigureOut">
              <a:rPr lang="en-US" smtClean="0"/>
              <a:t>9/1/19</a:t>
            </a:fld>
            <a:endParaRPr lang="en-US"/>
          </a:p>
        </p:txBody>
      </p:sp>
      <p:sp>
        <p:nvSpPr>
          <p:cNvPr id="6" name="Footer Placeholder 5">
            <a:extLst>
              <a:ext uri="{FF2B5EF4-FFF2-40B4-BE49-F238E27FC236}">
                <a16:creationId xmlns:a16="http://schemas.microsoft.com/office/drawing/2014/main" id="{984A9315-3AA6-4288-8FA0-D2E3988862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D3D253-E5F6-411A-AD29-5F04D721DB59}"/>
              </a:ext>
            </a:extLst>
          </p:cNvPr>
          <p:cNvSpPr>
            <a:spLocks noGrp="1"/>
          </p:cNvSpPr>
          <p:nvPr>
            <p:ph type="sldNum" sz="quarter" idx="12"/>
          </p:nvPr>
        </p:nvSpPr>
        <p:spPr/>
        <p:txBody>
          <a:bodyPr/>
          <a:lstStyle/>
          <a:p>
            <a:fld id="{7F14B1FE-CA19-4098-AE99-5984F0C05CC8}" type="slidenum">
              <a:rPr lang="en-US" smtClean="0"/>
              <a:t>‹#›</a:t>
            </a:fld>
            <a:endParaRPr lang="en-US"/>
          </a:p>
        </p:txBody>
      </p:sp>
    </p:spTree>
    <p:extLst>
      <p:ext uri="{BB962C8B-B14F-4D97-AF65-F5344CB8AC3E}">
        <p14:creationId xmlns:p14="http://schemas.microsoft.com/office/powerpoint/2010/main" val="1069642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6912C8-5205-4041-93E1-8E47A47C03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C0C574-8028-4068-BC91-D93FFBCB41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5A3EB8-9220-4B3C-977B-5A5E906EA997}"/>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4C6B18-0768-428F-A722-14F2AB9A0C3F}" type="datetimeFigureOut">
              <a:rPr lang="en-US" smtClean="0"/>
              <a:t>9/1/19</a:t>
            </a:fld>
            <a:endParaRPr lang="en-US"/>
          </a:p>
        </p:txBody>
      </p:sp>
      <p:sp>
        <p:nvSpPr>
          <p:cNvPr id="5" name="Footer Placeholder 4">
            <a:extLst>
              <a:ext uri="{FF2B5EF4-FFF2-40B4-BE49-F238E27FC236}">
                <a16:creationId xmlns:a16="http://schemas.microsoft.com/office/drawing/2014/main" id="{0FF71727-D2AB-4B52-B5BC-1847D6B5D88F}"/>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8860FA-A1E8-4333-8CA1-4CB08A18596A}"/>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14B1FE-CA19-4098-AE99-5984F0C05CC8}" type="slidenum">
              <a:rPr lang="en-US" smtClean="0"/>
              <a:t>‹#›</a:t>
            </a:fld>
            <a:endParaRPr lang="en-US"/>
          </a:p>
        </p:txBody>
      </p:sp>
    </p:spTree>
    <p:extLst>
      <p:ext uri="{BB962C8B-B14F-4D97-AF65-F5344CB8AC3E}">
        <p14:creationId xmlns:p14="http://schemas.microsoft.com/office/powerpoint/2010/main" val="2984586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510D210-C82F-7A44-9AE2-2128C3EB58F2}"/>
              </a:ext>
            </a:extLst>
          </p:cNvPr>
          <p:cNvPicPr>
            <a:picLocks noChangeAspect="1"/>
          </p:cNvPicPr>
          <p:nvPr/>
        </p:nvPicPr>
        <p:blipFill rotWithShape="1">
          <a:blip r:embed="rId2">
            <a:extLst>
              <a:ext uri="{28A0092B-C50C-407E-A947-70E740481C1C}">
                <a14:useLocalDpi xmlns:a14="http://schemas.microsoft.com/office/drawing/2010/main" val="0"/>
              </a:ext>
            </a:extLst>
          </a:blip>
          <a:srcRect t="16619"/>
          <a:stretch/>
        </p:blipFill>
        <p:spPr>
          <a:xfrm>
            <a:off x="-74045" y="-101332"/>
            <a:ext cx="12437041" cy="6999843"/>
          </a:xfrm>
          <a:prstGeom prst="rect">
            <a:avLst/>
          </a:prstGeom>
        </p:spPr>
      </p:pic>
      <p:sp>
        <p:nvSpPr>
          <p:cNvPr id="2" name="TextBox 1">
            <a:extLst>
              <a:ext uri="{FF2B5EF4-FFF2-40B4-BE49-F238E27FC236}">
                <a16:creationId xmlns:a16="http://schemas.microsoft.com/office/drawing/2014/main" id="{CC7D800F-D3D2-FF4B-A3C6-3E55C357303B}"/>
              </a:ext>
            </a:extLst>
          </p:cNvPr>
          <p:cNvSpPr txBox="1"/>
          <p:nvPr/>
        </p:nvSpPr>
        <p:spPr>
          <a:xfrm>
            <a:off x="3943241" y="401379"/>
            <a:ext cx="4402468" cy="707886"/>
          </a:xfrm>
          <a:prstGeom prst="rect">
            <a:avLst/>
          </a:prstGeom>
          <a:noFill/>
        </p:spPr>
        <p:txBody>
          <a:bodyPr wrap="square" rtlCol="0" anchor="ctr">
            <a:spAutoFit/>
          </a:bodyPr>
          <a:lstStyle/>
          <a:p>
            <a:pPr algn="ctr"/>
            <a:r>
              <a:rPr lang="en-US" sz="4000" dirty="0">
                <a:solidFill>
                  <a:schemeClr val="bg1">
                    <a:lumMod val="95000"/>
                  </a:schemeClr>
                </a:solidFill>
                <a:latin typeface="Pristina" panose="03060402040406080204" pitchFamily="66" charset="77"/>
              </a:rPr>
              <a:t>Zarahemla Branch</a:t>
            </a:r>
          </a:p>
        </p:txBody>
      </p:sp>
      <p:grpSp>
        <p:nvGrpSpPr>
          <p:cNvPr id="16" name="Group 15">
            <a:extLst>
              <a:ext uri="{FF2B5EF4-FFF2-40B4-BE49-F238E27FC236}">
                <a16:creationId xmlns:a16="http://schemas.microsoft.com/office/drawing/2014/main" id="{63D1E4BC-26FB-C64B-8ADB-9B44369F594C}"/>
              </a:ext>
            </a:extLst>
          </p:cNvPr>
          <p:cNvGrpSpPr/>
          <p:nvPr/>
        </p:nvGrpSpPr>
        <p:grpSpPr>
          <a:xfrm>
            <a:off x="-522543" y="5767286"/>
            <a:ext cx="13334036" cy="585761"/>
            <a:chOff x="6980" y="6308841"/>
            <a:chExt cx="12185020" cy="585761"/>
          </a:xfrm>
        </p:grpSpPr>
        <p:sp>
          <p:nvSpPr>
            <p:cNvPr id="11" name="Rectangle 10">
              <a:extLst>
                <a:ext uri="{FF2B5EF4-FFF2-40B4-BE49-F238E27FC236}">
                  <a16:creationId xmlns:a16="http://schemas.microsoft.com/office/drawing/2014/main" id="{5B5367FB-EAFD-4742-9F50-05904C1BB900}"/>
                </a:ext>
              </a:extLst>
            </p:cNvPr>
            <p:cNvSpPr/>
            <p:nvPr/>
          </p:nvSpPr>
          <p:spPr>
            <a:xfrm>
              <a:off x="6980" y="6308841"/>
              <a:ext cx="12185020" cy="552000"/>
            </a:xfrm>
            <a:prstGeom prst="rect">
              <a:avLst/>
            </a:prstGeom>
            <a:gradFill flip="none" rotWithShape="1">
              <a:gsLst>
                <a:gs pos="0">
                  <a:srgbClr val="BFB097">
                    <a:alpha val="30000"/>
                  </a:srgbClr>
                </a:gs>
                <a:gs pos="49000">
                  <a:srgbClr val="BFB097">
                    <a:alpha val="80000"/>
                  </a:srgbClr>
                </a:gs>
                <a:gs pos="100000">
                  <a:srgbClr val="BFB097">
                    <a:alpha val="3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3FE07946-CE88-6040-B682-D30118903E29}"/>
                </a:ext>
              </a:extLst>
            </p:cNvPr>
            <p:cNvSpPr txBox="1"/>
            <p:nvPr/>
          </p:nvSpPr>
          <p:spPr>
            <a:xfrm>
              <a:off x="3534502" y="6309827"/>
              <a:ext cx="5129976" cy="584775"/>
            </a:xfrm>
            <a:prstGeom prst="rect">
              <a:avLst/>
            </a:prstGeom>
            <a:noFill/>
          </p:spPr>
          <p:txBody>
            <a:bodyPr wrap="square" rtlCol="0" anchor="ctr">
              <a:spAutoFit/>
            </a:bodyPr>
            <a:lstStyle/>
            <a:p>
              <a:pPr algn="ctr"/>
              <a:r>
                <a:rPr lang="en-US" sz="3200" b="1" dirty="0">
                  <a:solidFill>
                    <a:schemeClr val="bg1">
                      <a:lumMod val="95000"/>
                    </a:schemeClr>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rPr>
                <a:t>September 1, 2019</a:t>
              </a:r>
            </a:p>
          </p:txBody>
        </p:sp>
      </p:grpSp>
      <p:sp>
        <p:nvSpPr>
          <p:cNvPr id="12" name="TextBox 11">
            <a:extLst>
              <a:ext uri="{FF2B5EF4-FFF2-40B4-BE49-F238E27FC236}">
                <a16:creationId xmlns:a16="http://schemas.microsoft.com/office/drawing/2014/main" id="{94D496AC-E427-B049-98F6-7675B32DD83F}"/>
              </a:ext>
            </a:extLst>
          </p:cNvPr>
          <p:cNvSpPr txBox="1"/>
          <p:nvPr/>
        </p:nvSpPr>
        <p:spPr>
          <a:xfrm>
            <a:off x="2425994" y="1961401"/>
            <a:ext cx="7436961" cy="3170099"/>
          </a:xfrm>
          <a:prstGeom prst="rect">
            <a:avLst/>
          </a:prstGeom>
          <a:noFill/>
        </p:spPr>
        <p:txBody>
          <a:bodyPr wrap="square" rtlCol="0" anchor="ctr">
            <a:spAutoFit/>
          </a:bodyPr>
          <a:lstStyle/>
          <a:p>
            <a:pPr algn="ctr"/>
            <a:r>
              <a:rPr lang="en-US" sz="4000" dirty="0">
                <a:solidFill>
                  <a:schemeClr val="bg1">
                    <a:lumMod val="95000"/>
                  </a:schemeClr>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rPr>
              <a:t>We will be live at 10:15 AM this morning</a:t>
            </a:r>
            <a:endParaRPr lang="en-US" sz="3600" dirty="0">
              <a:solidFill>
                <a:srgbClr val="00F2F0"/>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endParaRPr>
          </a:p>
          <a:p>
            <a:pPr algn="ctr"/>
            <a:r>
              <a:rPr lang="en-US" sz="4000" dirty="0">
                <a:solidFill>
                  <a:schemeClr val="bg1">
                    <a:lumMod val="95000"/>
                  </a:schemeClr>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rPr>
              <a:t>due to a Congregational Prayer Service</a:t>
            </a:r>
          </a:p>
          <a:p>
            <a:pPr algn="ctr"/>
            <a:r>
              <a:rPr lang="en-US" sz="4000" dirty="0">
                <a:solidFill>
                  <a:schemeClr val="bg1">
                    <a:lumMod val="95000"/>
                  </a:schemeClr>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rPr>
              <a:t>going on right now.</a:t>
            </a:r>
          </a:p>
          <a:p>
            <a:pPr algn="ctr"/>
            <a:endParaRPr lang="en-US" sz="4000" dirty="0">
              <a:solidFill>
                <a:schemeClr val="bg1">
                  <a:lumMod val="95000"/>
                </a:schemeClr>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endParaRPr>
          </a:p>
          <a:p>
            <a:pPr algn="ctr"/>
            <a:r>
              <a:rPr lang="en-US" sz="4000" dirty="0">
                <a:solidFill>
                  <a:schemeClr val="bg1">
                    <a:lumMod val="95000"/>
                  </a:schemeClr>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rPr>
              <a:t>Thank you for joining us!</a:t>
            </a:r>
          </a:p>
        </p:txBody>
      </p:sp>
      <p:sp>
        <p:nvSpPr>
          <p:cNvPr id="13" name="Rectangle 12">
            <a:extLst>
              <a:ext uri="{FF2B5EF4-FFF2-40B4-BE49-F238E27FC236}">
                <a16:creationId xmlns:a16="http://schemas.microsoft.com/office/drawing/2014/main" id="{AB492FFC-07C3-9943-9A25-C78D524C9E4C}"/>
              </a:ext>
            </a:extLst>
          </p:cNvPr>
          <p:cNvSpPr/>
          <p:nvPr/>
        </p:nvSpPr>
        <p:spPr>
          <a:xfrm>
            <a:off x="-226566" y="1211021"/>
            <a:ext cx="12742083" cy="114588"/>
          </a:xfrm>
          <a:prstGeom prst="rect">
            <a:avLst/>
          </a:prstGeom>
          <a:gradFill flip="none" rotWithShape="1">
            <a:gsLst>
              <a:gs pos="0">
                <a:srgbClr val="BFB097">
                  <a:alpha val="47000"/>
                </a:srgbClr>
              </a:gs>
              <a:gs pos="50000">
                <a:srgbClr val="BFB097"/>
              </a:gs>
              <a:gs pos="100000">
                <a:srgbClr val="BFB097">
                  <a:alpha val="5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9740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F12C80C-9111-A749-AF96-13D07F137ED4}"/>
              </a:ext>
            </a:extLst>
          </p:cNvPr>
          <p:cNvSpPr/>
          <p:nvPr/>
        </p:nvSpPr>
        <p:spPr>
          <a:xfrm>
            <a:off x="0" y="4443673"/>
            <a:ext cx="5220182" cy="619031"/>
          </a:xfrm>
          <a:prstGeom prst="rect">
            <a:avLst/>
          </a:prstGeom>
          <a:solidFill>
            <a:srgbClr val="1E231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sp>
        <p:nvSpPr>
          <p:cNvPr id="4" name="Rectangle 3">
            <a:extLst>
              <a:ext uri="{FF2B5EF4-FFF2-40B4-BE49-F238E27FC236}">
                <a16:creationId xmlns:a16="http://schemas.microsoft.com/office/drawing/2014/main" id="{EEE063DD-EC15-4B4A-9487-01BF8525900C}"/>
              </a:ext>
            </a:extLst>
          </p:cNvPr>
          <p:cNvSpPr/>
          <p:nvPr/>
        </p:nvSpPr>
        <p:spPr>
          <a:xfrm>
            <a:off x="0" y="5010762"/>
            <a:ext cx="12192000" cy="1298078"/>
          </a:xfrm>
          <a:prstGeom prst="rect">
            <a:avLst/>
          </a:prstGeom>
          <a:solidFill>
            <a:srgbClr val="1E231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sp>
        <p:nvSpPr>
          <p:cNvPr id="7" name="TextBox 6">
            <a:extLst>
              <a:ext uri="{FF2B5EF4-FFF2-40B4-BE49-F238E27FC236}">
                <a16:creationId xmlns:a16="http://schemas.microsoft.com/office/drawing/2014/main" id="{6D930DDE-99BB-474F-B00B-5C29C77767DD}"/>
              </a:ext>
            </a:extLst>
          </p:cNvPr>
          <p:cNvSpPr txBox="1"/>
          <p:nvPr/>
        </p:nvSpPr>
        <p:spPr>
          <a:xfrm>
            <a:off x="707807" y="4418555"/>
            <a:ext cx="6097672" cy="707886"/>
          </a:xfrm>
          <a:prstGeom prst="rect">
            <a:avLst/>
          </a:prstGeom>
          <a:noFill/>
        </p:spPr>
        <p:txBody>
          <a:bodyPr wrap="square" rtlCol="0">
            <a:spAutoFit/>
          </a:bodyPr>
          <a:lstStyle/>
          <a:p>
            <a:r>
              <a:rPr lang="en-US" sz="4000" b="1" dirty="0">
                <a:solidFill>
                  <a:schemeClr val="bg1">
                    <a:lumMod val="95000"/>
                  </a:schemeClr>
                </a:solidFill>
                <a:latin typeface="TH SarabunPSK" panose="020B0500040200020003" pitchFamily="34" charset="-34"/>
                <a:ea typeface="Open Sans Light" panose="020B0306030504020204" pitchFamily="34" charset="0"/>
                <a:cs typeface="TH SarabunPSK" panose="020B0500040200020003" pitchFamily="34" charset="-34"/>
              </a:rPr>
              <a:t>Choppy Video?</a:t>
            </a:r>
          </a:p>
        </p:txBody>
      </p:sp>
      <p:sp>
        <p:nvSpPr>
          <p:cNvPr id="8" name="TextBox 7">
            <a:extLst>
              <a:ext uri="{FF2B5EF4-FFF2-40B4-BE49-F238E27FC236}">
                <a16:creationId xmlns:a16="http://schemas.microsoft.com/office/drawing/2014/main" id="{3FE07946-CE88-6040-B682-D30118903E29}"/>
              </a:ext>
            </a:extLst>
          </p:cNvPr>
          <p:cNvSpPr txBox="1"/>
          <p:nvPr/>
        </p:nvSpPr>
        <p:spPr>
          <a:xfrm>
            <a:off x="566622" y="5114647"/>
            <a:ext cx="5129976" cy="523220"/>
          </a:xfrm>
          <a:prstGeom prst="rect">
            <a:avLst/>
          </a:prstGeom>
          <a:noFill/>
        </p:spPr>
        <p:txBody>
          <a:bodyPr wrap="square" rtlCol="0">
            <a:spAutoFit/>
          </a:bodyPr>
          <a:lstStyle/>
          <a:p>
            <a:r>
              <a:rPr lang="en-US" sz="2800" dirty="0">
                <a:solidFill>
                  <a:schemeClr val="bg1">
                    <a:lumMod val="95000"/>
                  </a:schemeClr>
                </a:solidFill>
                <a:latin typeface="TH SarabunPSK" panose="020B0500040200020003" pitchFamily="34" charset="-34"/>
                <a:cs typeface="TH SarabunPSK" panose="020B0500040200020003" pitchFamily="34" charset="-34"/>
              </a:rPr>
              <a:t>This service is also live on Facebook at:</a:t>
            </a:r>
          </a:p>
        </p:txBody>
      </p:sp>
      <p:pic>
        <p:nvPicPr>
          <p:cNvPr id="9" name="Picture 8">
            <a:extLst>
              <a:ext uri="{FF2B5EF4-FFF2-40B4-BE49-F238E27FC236}">
                <a16:creationId xmlns:a16="http://schemas.microsoft.com/office/drawing/2014/main" id="{B13DE8D1-ABFD-1841-92B6-A3DD18750BC1}"/>
              </a:ext>
            </a:extLst>
          </p:cNvPr>
          <p:cNvPicPr>
            <a:picLocks noChangeAspect="1"/>
          </p:cNvPicPr>
          <p:nvPr/>
        </p:nvPicPr>
        <p:blipFill rotWithShape="1">
          <a:blip r:embed="rId2">
            <a:extLst>
              <a:ext uri="{28A0092B-C50C-407E-A947-70E740481C1C}">
                <a14:useLocalDpi xmlns:a14="http://schemas.microsoft.com/office/drawing/2010/main" val="0"/>
              </a:ext>
            </a:extLst>
          </a:blip>
          <a:srcRect l="63174" t="73064" r="1" b="8008"/>
          <a:stretch/>
        </p:blipFill>
        <p:spPr>
          <a:xfrm rot="10800000">
            <a:off x="7702189" y="5010762"/>
            <a:ext cx="4489810" cy="1298078"/>
          </a:xfrm>
          <a:prstGeom prst="rect">
            <a:avLst/>
          </a:prstGeom>
        </p:spPr>
      </p:pic>
      <p:grpSp>
        <p:nvGrpSpPr>
          <p:cNvPr id="3" name="Group 2">
            <a:extLst>
              <a:ext uri="{FF2B5EF4-FFF2-40B4-BE49-F238E27FC236}">
                <a16:creationId xmlns:a16="http://schemas.microsoft.com/office/drawing/2014/main" id="{1CF83C16-C07D-4143-860F-217A6D0B4645}"/>
              </a:ext>
            </a:extLst>
          </p:cNvPr>
          <p:cNvGrpSpPr/>
          <p:nvPr/>
        </p:nvGrpSpPr>
        <p:grpSpPr>
          <a:xfrm>
            <a:off x="9933240" y="4745401"/>
            <a:ext cx="1828800" cy="1828800"/>
            <a:chOff x="182879" y="4745402"/>
            <a:chExt cx="1828800" cy="1828800"/>
          </a:xfrm>
        </p:grpSpPr>
        <p:sp>
          <p:nvSpPr>
            <p:cNvPr id="6" name="Rectangle 5">
              <a:extLst>
                <a:ext uri="{FF2B5EF4-FFF2-40B4-BE49-F238E27FC236}">
                  <a16:creationId xmlns:a16="http://schemas.microsoft.com/office/drawing/2014/main" id="{1D14CBE5-B75D-F54F-B42B-3E0A703C8F48}"/>
                </a:ext>
              </a:extLst>
            </p:cNvPr>
            <p:cNvSpPr/>
            <p:nvPr/>
          </p:nvSpPr>
          <p:spPr>
            <a:xfrm>
              <a:off x="182879" y="4745402"/>
              <a:ext cx="1828800" cy="1828800"/>
            </a:xfrm>
            <a:prstGeom prst="rect">
              <a:avLst/>
            </a:prstGeom>
            <a:solidFill>
              <a:srgbClr val="1E231D"/>
            </a:solidFill>
            <a:ln w="38100">
              <a:solidFill>
                <a:srgbClr val="BFB09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sp>
          <p:nvSpPr>
            <p:cNvPr id="2" name="TextBox 1">
              <a:extLst>
                <a:ext uri="{FF2B5EF4-FFF2-40B4-BE49-F238E27FC236}">
                  <a16:creationId xmlns:a16="http://schemas.microsoft.com/office/drawing/2014/main" id="{CC7D800F-D3D2-FF4B-A3C6-3E55C357303B}"/>
                </a:ext>
              </a:extLst>
            </p:cNvPr>
            <p:cNvSpPr txBox="1"/>
            <p:nvPr/>
          </p:nvSpPr>
          <p:spPr>
            <a:xfrm>
              <a:off x="182879" y="5147388"/>
              <a:ext cx="1828800" cy="1077218"/>
            </a:xfrm>
            <a:prstGeom prst="rect">
              <a:avLst/>
            </a:prstGeom>
            <a:noFill/>
          </p:spPr>
          <p:txBody>
            <a:bodyPr wrap="square" rtlCol="0" anchor="ctr">
              <a:spAutoFit/>
            </a:bodyPr>
            <a:lstStyle/>
            <a:p>
              <a:pPr algn="ctr"/>
              <a:r>
                <a:rPr lang="en-US" sz="3200" dirty="0">
                  <a:solidFill>
                    <a:schemeClr val="bg1">
                      <a:lumMod val="95000"/>
                    </a:schemeClr>
                  </a:solidFill>
                  <a:latin typeface="Pristina" panose="03060402040406080204" pitchFamily="66" charset="77"/>
                </a:rPr>
                <a:t>Zarahemla</a:t>
              </a:r>
            </a:p>
            <a:p>
              <a:pPr algn="ctr"/>
              <a:r>
                <a:rPr lang="en-US" sz="3200" dirty="0">
                  <a:solidFill>
                    <a:schemeClr val="bg1">
                      <a:lumMod val="95000"/>
                    </a:schemeClr>
                  </a:solidFill>
                  <a:latin typeface="Pristina" panose="03060402040406080204" pitchFamily="66" charset="77"/>
                </a:rPr>
                <a:t>Branch</a:t>
              </a:r>
            </a:p>
          </p:txBody>
        </p:sp>
      </p:grpSp>
      <p:sp>
        <p:nvSpPr>
          <p:cNvPr id="11" name="TextBox 10">
            <a:extLst>
              <a:ext uri="{FF2B5EF4-FFF2-40B4-BE49-F238E27FC236}">
                <a16:creationId xmlns:a16="http://schemas.microsoft.com/office/drawing/2014/main" id="{2FD2C251-8664-3645-AC2E-7459720FAB54}"/>
              </a:ext>
            </a:extLst>
          </p:cNvPr>
          <p:cNvSpPr txBox="1"/>
          <p:nvPr/>
        </p:nvSpPr>
        <p:spPr>
          <a:xfrm>
            <a:off x="707807" y="5516719"/>
            <a:ext cx="7096587" cy="707886"/>
          </a:xfrm>
          <a:prstGeom prst="rect">
            <a:avLst/>
          </a:prstGeom>
          <a:noFill/>
        </p:spPr>
        <p:txBody>
          <a:bodyPr wrap="square" rtlCol="0">
            <a:spAutoFit/>
          </a:bodyPr>
          <a:lstStyle/>
          <a:p>
            <a:r>
              <a:rPr lang="en-US" sz="4000" b="1" dirty="0" err="1">
                <a:solidFill>
                  <a:schemeClr val="bg1">
                    <a:lumMod val="95000"/>
                  </a:schemeClr>
                </a:solidFill>
                <a:latin typeface="TH SarabunPSK" panose="020B0500040200020003" pitchFamily="34" charset="-34"/>
                <a:ea typeface="Open Sans Light" panose="020B0306030504020204" pitchFamily="34" charset="0"/>
                <a:cs typeface="TH SarabunPSK" panose="020B0500040200020003" pitchFamily="34" charset="-34"/>
              </a:rPr>
              <a:t>facebook.com</a:t>
            </a:r>
            <a:r>
              <a:rPr lang="en-US" sz="4000" b="1" dirty="0">
                <a:solidFill>
                  <a:schemeClr val="bg1">
                    <a:lumMod val="95000"/>
                  </a:schemeClr>
                </a:solidFill>
                <a:latin typeface="TH SarabunPSK" panose="020B0500040200020003" pitchFamily="34" charset="-34"/>
                <a:ea typeface="Open Sans Light" panose="020B0306030504020204" pitchFamily="34" charset="0"/>
                <a:cs typeface="TH SarabunPSK" panose="020B0500040200020003" pitchFamily="34" charset="-34"/>
              </a:rPr>
              <a:t>/</a:t>
            </a:r>
            <a:r>
              <a:rPr lang="en-US" sz="4000" b="1" dirty="0" err="1">
                <a:solidFill>
                  <a:schemeClr val="bg1">
                    <a:lumMod val="95000"/>
                  </a:schemeClr>
                </a:solidFill>
                <a:latin typeface="TH SarabunPSK" panose="020B0500040200020003" pitchFamily="34" charset="-34"/>
                <a:ea typeface="Open Sans Light" panose="020B0306030504020204" pitchFamily="34" charset="0"/>
                <a:cs typeface="TH SarabunPSK" panose="020B0500040200020003" pitchFamily="34" charset="-34"/>
              </a:rPr>
              <a:t>zarahemlabranch</a:t>
            </a:r>
            <a:endParaRPr lang="en-US" sz="4000" b="1" dirty="0">
              <a:solidFill>
                <a:schemeClr val="bg1">
                  <a:lumMod val="95000"/>
                </a:schemeClr>
              </a:solidFill>
              <a:latin typeface="TH SarabunPSK" panose="020B0500040200020003" pitchFamily="34" charset="-34"/>
              <a:ea typeface="Open Sans Light" panose="020B0306030504020204" pitchFamily="34" charset="0"/>
              <a:cs typeface="TH SarabunPSK" panose="020B0500040200020003" pitchFamily="34" charset="-34"/>
            </a:endParaRPr>
          </a:p>
        </p:txBody>
      </p:sp>
    </p:spTree>
    <p:extLst>
      <p:ext uri="{BB962C8B-B14F-4D97-AF65-F5344CB8AC3E}">
        <p14:creationId xmlns:p14="http://schemas.microsoft.com/office/powerpoint/2010/main" val="2724864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5069E47-387E-344A-B053-7067DAA4ACB9}"/>
              </a:ext>
            </a:extLst>
          </p:cNvPr>
          <p:cNvGrpSpPr/>
          <p:nvPr/>
        </p:nvGrpSpPr>
        <p:grpSpPr>
          <a:xfrm>
            <a:off x="1313411" y="5091354"/>
            <a:ext cx="10690167" cy="1119335"/>
            <a:chOff x="1255776" y="5091352"/>
            <a:chExt cx="10790547" cy="1119335"/>
          </a:xfrm>
        </p:grpSpPr>
        <p:sp>
          <p:nvSpPr>
            <p:cNvPr id="4" name="Rectangle 3">
              <a:extLst>
                <a:ext uri="{FF2B5EF4-FFF2-40B4-BE49-F238E27FC236}">
                  <a16:creationId xmlns:a16="http://schemas.microsoft.com/office/drawing/2014/main" id="{EEE063DD-EC15-4B4A-9487-01BF8525900C}"/>
                </a:ext>
              </a:extLst>
            </p:cNvPr>
            <p:cNvSpPr/>
            <p:nvPr/>
          </p:nvSpPr>
          <p:spPr>
            <a:xfrm>
              <a:off x="1255776" y="5091352"/>
              <a:ext cx="10790547" cy="1119335"/>
            </a:xfrm>
            <a:prstGeom prst="rect">
              <a:avLst/>
            </a:prstGeom>
            <a:solidFill>
              <a:srgbClr val="1E231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pic>
          <p:nvPicPr>
            <p:cNvPr id="9" name="Picture 8">
              <a:extLst>
                <a:ext uri="{FF2B5EF4-FFF2-40B4-BE49-F238E27FC236}">
                  <a16:creationId xmlns:a16="http://schemas.microsoft.com/office/drawing/2014/main" id="{B13DE8D1-ABFD-1841-92B6-A3DD18750BC1}"/>
                </a:ext>
              </a:extLst>
            </p:cNvPr>
            <p:cNvPicPr>
              <a:picLocks noChangeAspect="1"/>
            </p:cNvPicPr>
            <p:nvPr/>
          </p:nvPicPr>
          <p:blipFill rotWithShape="1">
            <a:blip r:embed="rId2">
              <a:extLst>
                <a:ext uri="{28A0092B-C50C-407E-A947-70E740481C1C}">
                  <a14:useLocalDpi xmlns:a14="http://schemas.microsoft.com/office/drawing/2010/main" val="0"/>
                </a:ext>
              </a:extLst>
            </a:blip>
            <a:srcRect l="63174" t="73064" r="1" b="8008"/>
            <a:stretch/>
          </p:blipFill>
          <p:spPr>
            <a:xfrm rot="10800000">
              <a:off x="8174754" y="5098311"/>
              <a:ext cx="3871569" cy="1112376"/>
            </a:xfrm>
            <a:prstGeom prst="rect">
              <a:avLst/>
            </a:prstGeom>
          </p:spPr>
        </p:pic>
      </p:grpSp>
      <p:grpSp>
        <p:nvGrpSpPr>
          <p:cNvPr id="3" name="Group 2">
            <a:extLst>
              <a:ext uri="{FF2B5EF4-FFF2-40B4-BE49-F238E27FC236}">
                <a16:creationId xmlns:a16="http://schemas.microsoft.com/office/drawing/2014/main" id="{1CF83C16-C07D-4143-860F-217A6D0B4645}"/>
              </a:ext>
            </a:extLst>
          </p:cNvPr>
          <p:cNvGrpSpPr/>
          <p:nvPr/>
        </p:nvGrpSpPr>
        <p:grpSpPr>
          <a:xfrm>
            <a:off x="9787843" y="4736619"/>
            <a:ext cx="1828800" cy="1828800"/>
            <a:chOff x="182879" y="4745402"/>
            <a:chExt cx="1828800" cy="1828800"/>
          </a:xfrm>
        </p:grpSpPr>
        <p:sp>
          <p:nvSpPr>
            <p:cNvPr id="6" name="Rectangle 5">
              <a:extLst>
                <a:ext uri="{FF2B5EF4-FFF2-40B4-BE49-F238E27FC236}">
                  <a16:creationId xmlns:a16="http://schemas.microsoft.com/office/drawing/2014/main" id="{1D14CBE5-B75D-F54F-B42B-3E0A703C8F48}"/>
                </a:ext>
              </a:extLst>
            </p:cNvPr>
            <p:cNvSpPr/>
            <p:nvPr/>
          </p:nvSpPr>
          <p:spPr>
            <a:xfrm>
              <a:off x="182879" y="4745402"/>
              <a:ext cx="1828800" cy="1828800"/>
            </a:xfrm>
            <a:prstGeom prst="rect">
              <a:avLst/>
            </a:prstGeom>
            <a:solidFill>
              <a:srgbClr val="1E231D"/>
            </a:solidFill>
            <a:ln w="38100">
              <a:solidFill>
                <a:srgbClr val="BFB09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sp>
          <p:nvSpPr>
            <p:cNvPr id="2" name="TextBox 1">
              <a:extLst>
                <a:ext uri="{FF2B5EF4-FFF2-40B4-BE49-F238E27FC236}">
                  <a16:creationId xmlns:a16="http://schemas.microsoft.com/office/drawing/2014/main" id="{CC7D800F-D3D2-FF4B-A3C6-3E55C357303B}"/>
                </a:ext>
              </a:extLst>
            </p:cNvPr>
            <p:cNvSpPr txBox="1"/>
            <p:nvPr/>
          </p:nvSpPr>
          <p:spPr>
            <a:xfrm>
              <a:off x="182879" y="5147388"/>
              <a:ext cx="1828800" cy="1077218"/>
            </a:xfrm>
            <a:prstGeom prst="rect">
              <a:avLst/>
            </a:prstGeom>
            <a:noFill/>
          </p:spPr>
          <p:txBody>
            <a:bodyPr wrap="square" rtlCol="0" anchor="ctr">
              <a:spAutoFit/>
            </a:bodyPr>
            <a:lstStyle/>
            <a:p>
              <a:pPr algn="ctr"/>
              <a:r>
                <a:rPr lang="en-US" sz="3200" dirty="0">
                  <a:solidFill>
                    <a:schemeClr val="bg1">
                      <a:lumMod val="95000"/>
                    </a:schemeClr>
                  </a:solidFill>
                  <a:latin typeface="Pristina" panose="03060402040406080204" pitchFamily="66" charset="77"/>
                </a:rPr>
                <a:t>Zarahemla</a:t>
              </a:r>
            </a:p>
            <a:p>
              <a:pPr algn="ctr"/>
              <a:r>
                <a:rPr lang="en-US" sz="3200" dirty="0">
                  <a:solidFill>
                    <a:schemeClr val="bg1">
                      <a:lumMod val="95000"/>
                    </a:schemeClr>
                  </a:solidFill>
                  <a:latin typeface="Pristina" panose="03060402040406080204" pitchFamily="66" charset="77"/>
                </a:rPr>
                <a:t>Branch</a:t>
              </a:r>
            </a:p>
          </p:txBody>
        </p:sp>
      </p:grpSp>
      <p:sp>
        <p:nvSpPr>
          <p:cNvPr id="7" name="TextBox 6">
            <a:extLst>
              <a:ext uri="{FF2B5EF4-FFF2-40B4-BE49-F238E27FC236}">
                <a16:creationId xmlns:a16="http://schemas.microsoft.com/office/drawing/2014/main" id="{6D930DDE-99BB-474F-B00B-5C29C77767DD}"/>
              </a:ext>
            </a:extLst>
          </p:cNvPr>
          <p:cNvSpPr txBox="1"/>
          <p:nvPr/>
        </p:nvSpPr>
        <p:spPr>
          <a:xfrm>
            <a:off x="1572490" y="5266302"/>
            <a:ext cx="7870739" cy="769441"/>
          </a:xfrm>
          <a:prstGeom prst="rect">
            <a:avLst/>
          </a:prstGeom>
          <a:noFill/>
        </p:spPr>
        <p:txBody>
          <a:bodyPr wrap="square" rtlCol="0">
            <a:spAutoFit/>
          </a:bodyPr>
          <a:lstStyle/>
          <a:p>
            <a:pPr algn="ctr"/>
            <a:r>
              <a:rPr lang="en-US" sz="4400" b="1" spc="100" dirty="0">
                <a:solidFill>
                  <a:schemeClr val="bg1">
                    <a:lumMod val="95000"/>
                  </a:schemeClr>
                </a:solidFill>
                <a:latin typeface="TH SarabunPSK" panose="020B0500040200020003" pitchFamily="34" charset="-34"/>
                <a:ea typeface="Open Sans Light" panose="020B0306030504020204" pitchFamily="34" charset="0"/>
                <a:cs typeface="TH SarabunPSK" panose="020B0500040200020003" pitchFamily="34" charset="-34"/>
              </a:rPr>
              <a:t>https://</a:t>
            </a:r>
            <a:r>
              <a:rPr lang="en-US" sz="4400" b="1" spc="100" dirty="0" err="1">
                <a:solidFill>
                  <a:schemeClr val="bg1">
                    <a:lumMod val="95000"/>
                  </a:schemeClr>
                </a:solidFill>
                <a:latin typeface="TH SarabunPSK" panose="020B0500040200020003" pitchFamily="34" charset="-34"/>
                <a:ea typeface="Open Sans Light" panose="020B0306030504020204" pitchFamily="34" charset="0"/>
                <a:cs typeface="TH SarabunPSK" panose="020B0500040200020003" pitchFamily="34" charset="-34"/>
              </a:rPr>
              <a:t>av.zarahemlabranch.org</a:t>
            </a:r>
            <a:r>
              <a:rPr lang="en-US" sz="4400" b="1" spc="100" dirty="0">
                <a:solidFill>
                  <a:schemeClr val="bg1">
                    <a:lumMod val="95000"/>
                  </a:schemeClr>
                </a:solidFill>
                <a:latin typeface="TH SarabunPSK" panose="020B0500040200020003" pitchFamily="34" charset="-34"/>
                <a:ea typeface="Open Sans Light" panose="020B0306030504020204" pitchFamily="34" charset="0"/>
                <a:cs typeface="TH SarabunPSK" panose="020B0500040200020003" pitchFamily="34" charset="-34"/>
              </a:rPr>
              <a:t>/choppy</a:t>
            </a:r>
          </a:p>
        </p:txBody>
      </p:sp>
      <p:cxnSp>
        <p:nvCxnSpPr>
          <p:cNvPr id="12" name="Straight Connector 11">
            <a:extLst>
              <a:ext uri="{FF2B5EF4-FFF2-40B4-BE49-F238E27FC236}">
                <a16:creationId xmlns:a16="http://schemas.microsoft.com/office/drawing/2014/main" id="{36EB91BF-9E6C-684D-869D-64AFC067B5C1}"/>
              </a:ext>
            </a:extLst>
          </p:cNvPr>
          <p:cNvCxnSpPr>
            <a:cxnSpLocks/>
          </p:cNvCxnSpPr>
          <p:nvPr/>
        </p:nvCxnSpPr>
        <p:spPr>
          <a:xfrm>
            <a:off x="6754905" y="1264025"/>
            <a:ext cx="0" cy="5446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80A6AD-79CF-C84A-A575-8D5877DD1AA9}"/>
              </a:ext>
            </a:extLst>
          </p:cNvPr>
          <p:cNvCxnSpPr>
            <a:cxnSpLocks/>
          </p:cNvCxnSpPr>
          <p:nvPr/>
        </p:nvCxnSpPr>
        <p:spPr>
          <a:xfrm>
            <a:off x="10702243" y="1712259"/>
            <a:ext cx="0" cy="544605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4933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025FB35-6D21-DF4C-9708-6EF82A040325}"/>
              </a:ext>
            </a:extLst>
          </p:cNvPr>
          <p:cNvPicPr>
            <a:picLocks noChangeAspect="1"/>
          </p:cNvPicPr>
          <p:nvPr/>
        </p:nvPicPr>
        <p:blipFill rotWithShape="1">
          <a:blip r:embed="rId2">
            <a:extLst>
              <a:ext uri="{28A0092B-C50C-407E-A947-70E740481C1C}">
                <a14:useLocalDpi xmlns:a14="http://schemas.microsoft.com/office/drawing/2010/main" val="0"/>
              </a:ext>
            </a:extLst>
          </a:blip>
          <a:srcRect t="1045" r="988" b="15331"/>
          <a:stretch/>
        </p:blipFill>
        <p:spPr>
          <a:xfrm>
            <a:off x="0" y="0"/>
            <a:ext cx="12192000" cy="6858000"/>
          </a:xfrm>
          <a:prstGeom prst="rect">
            <a:avLst/>
          </a:prstGeom>
        </p:spPr>
      </p:pic>
      <p:sp>
        <p:nvSpPr>
          <p:cNvPr id="11" name="Rectangle 10">
            <a:extLst>
              <a:ext uri="{FF2B5EF4-FFF2-40B4-BE49-F238E27FC236}">
                <a16:creationId xmlns:a16="http://schemas.microsoft.com/office/drawing/2014/main" id="{60CDDD3F-4D58-4D4A-9B29-AA987CCB14F8}"/>
              </a:ext>
            </a:extLst>
          </p:cNvPr>
          <p:cNvSpPr/>
          <p:nvPr/>
        </p:nvSpPr>
        <p:spPr>
          <a:xfrm>
            <a:off x="0" y="0"/>
            <a:ext cx="12192000" cy="6858000"/>
          </a:xfrm>
          <a:prstGeom prst="rect">
            <a:avLst/>
          </a:prstGeom>
          <a:solidFill>
            <a:srgbClr val="000000">
              <a:alpha val="5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239E608-92AA-A54C-8870-C8409CEC5FB0}"/>
              </a:ext>
            </a:extLst>
          </p:cNvPr>
          <p:cNvSpPr txBox="1"/>
          <p:nvPr/>
        </p:nvSpPr>
        <p:spPr>
          <a:xfrm>
            <a:off x="3894766" y="2381569"/>
            <a:ext cx="4402468" cy="830997"/>
          </a:xfrm>
          <a:prstGeom prst="rect">
            <a:avLst/>
          </a:prstGeom>
          <a:noFill/>
        </p:spPr>
        <p:txBody>
          <a:bodyPr wrap="square" rtlCol="0" anchor="ctr">
            <a:spAutoFit/>
          </a:bodyPr>
          <a:lstStyle/>
          <a:p>
            <a:pPr algn="ctr"/>
            <a:r>
              <a:rPr lang="en-US" sz="4800" dirty="0">
                <a:solidFill>
                  <a:schemeClr val="bg1">
                    <a:lumMod val="95000"/>
                  </a:schemeClr>
                </a:solidFill>
                <a:effectLst>
                  <a:outerShdw blurRad="50800" dist="38100" dir="2700000" algn="tl" rotWithShape="0">
                    <a:prstClr val="black">
                      <a:alpha val="40000"/>
                    </a:prstClr>
                  </a:outerShdw>
                </a:effectLst>
                <a:latin typeface="Pristina" panose="03060402040406080204" pitchFamily="66" charset="77"/>
              </a:rPr>
              <a:t>Zarahemla Branch</a:t>
            </a:r>
          </a:p>
        </p:txBody>
      </p:sp>
      <p:cxnSp>
        <p:nvCxnSpPr>
          <p:cNvPr id="14" name="Straight Connector 13">
            <a:extLst>
              <a:ext uri="{FF2B5EF4-FFF2-40B4-BE49-F238E27FC236}">
                <a16:creationId xmlns:a16="http://schemas.microsoft.com/office/drawing/2014/main" id="{0185217F-EE30-4643-A960-137F0696F55F}"/>
              </a:ext>
            </a:extLst>
          </p:cNvPr>
          <p:cNvCxnSpPr/>
          <p:nvPr/>
        </p:nvCxnSpPr>
        <p:spPr>
          <a:xfrm>
            <a:off x="4242148" y="3144033"/>
            <a:ext cx="370770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CD13FE9-005F-9F44-9595-229D72EE8596}"/>
              </a:ext>
            </a:extLst>
          </p:cNvPr>
          <p:cNvSpPr txBox="1"/>
          <p:nvPr/>
        </p:nvSpPr>
        <p:spPr>
          <a:xfrm>
            <a:off x="3567418" y="3288972"/>
            <a:ext cx="5057169" cy="523220"/>
          </a:xfrm>
          <a:prstGeom prst="rect">
            <a:avLst/>
          </a:prstGeom>
          <a:noFill/>
        </p:spPr>
        <p:txBody>
          <a:bodyPr wrap="square" rtlCol="0" anchor="ctr">
            <a:spAutoFit/>
          </a:bodyPr>
          <a:lstStyle/>
          <a:p>
            <a:pPr algn="ctr"/>
            <a:r>
              <a:rPr lang="en-US" sz="2800" dirty="0">
                <a:solidFill>
                  <a:schemeClr val="bg1">
                    <a:lumMod val="95000"/>
                  </a:schemeClr>
                </a:solidFill>
                <a:effectLst>
                  <a:outerShdw blurRad="50800" dist="38100" dir="2700000" algn="tl" rotWithShape="0">
                    <a:prstClr val="black">
                      <a:alpha val="40000"/>
                    </a:prstClr>
                  </a:outerShdw>
                </a:effectLst>
                <a:latin typeface="Copperplate Light" panose="02000604030000020004" pitchFamily="2" charset="77"/>
              </a:rPr>
              <a:t>Announcement</a:t>
            </a:r>
          </a:p>
        </p:txBody>
      </p:sp>
    </p:spTree>
    <p:extLst>
      <p:ext uri="{BB962C8B-B14F-4D97-AF65-F5344CB8AC3E}">
        <p14:creationId xmlns:p14="http://schemas.microsoft.com/office/powerpoint/2010/main" val="2160945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025FB35-6D21-DF4C-9708-6EF82A040325}"/>
              </a:ext>
            </a:extLst>
          </p:cNvPr>
          <p:cNvPicPr>
            <a:picLocks noChangeAspect="1"/>
          </p:cNvPicPr>
          <p:nvPr/>
        </p:nvPicPr>
        <p:blipFill rotWithShape="1">
          <a:blip r:embed="rId2">
            <a:extLst>
              <a:ext uri="{28A0092B-C50C-407E-A947-70E740481C1C}">
                <a14:useLocalDpi xmlns:a14="http://schemas.microsoft.com/office/drawing/2010/main" val="0"/>
              </a:ext>
            </a:extLst>
          </a:blip>
          <a:srcRect t="1045" r="988" b="15331"/>
          <a:stretch/>
        </p:blipFill>
        <p:spPr>
          <a:xfrm>
            <a:off x="0" y="0"/>
            <a:ext cx="12192000" cy="6858000"/>
          </a:xfrm>
          <a:prstGeom prst="rect">
            <a:avLst/>
          </a:prstGeom>
        </p:spPr>
      </p:pic>
      <p:sp>
        <p:nvSpPr>
          <p:cNvPr id="11" name="Rectangle 10">
            <a:extLst>
              <a:ext uri="{FF2B5EF4-FFF2-40B4-BE49-F238E27FC236}">
                <a16:creationId xmlns:a16="http://schemas.microsoft.com/office/drawing/2014/main" id="{60CDDD3F-4D58-4D4A-9B29-AA987CCB14F8}"/>
              </a:ext>
            </a:extLst>
          </p:cNvPr>
          <p:cNvSpPr/>
          <p:nvPr/>
        </p:nvSpPr>
        <p:spPr>
          <a:xfrm>
            <a:off x="0" y="0"/>
            <a:ext cx="12192000" cy="6858000"/>
          </a:xfrm>
          <a:prstGeom prst="rect">
            <a:avLst/>
          </a:prstGeom>
          <a:solidFill>
            <a:srgbClr val="000000">
              <a:alpha val="5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239E608-92AA-A54C-8870-C8409CEC5FB0}"/>
              </a:ext>
            </a:extLst>
          </p:cNvPr>
          <p:cNvSpPr txBox="1"/>
          <p:nvPr/>
        </p:nvSpPr>
        <p:spPr>
          <a:xfrm>
            <a:off x="3894766" y="2665346"/>
            <a:ext cx="4402468" cy="830998"/>
          </a:xfrm>
          <a:prstGeom prst="rect">
            <a:avLst/>
          </a:prstGeom>
          <a:noFill/>
        </p:spPr>
        <p:txBody>
          <a:bodyPr wrap="square" rtlCol="0" anchor="ctr">
            <a:spAutoFit/>
          </a:bodyPr>
          <a:lstStyle/>
          <a:p>
            <a:pPr algn="ctr"/>
            <a:r>
              <a:rPr lang="en-US" sz="4800" dirty="0">
                <a:solidFill>
                  <a:schemeClr val="bg1">
                    <a:lumMod val="95000"/>
                  </a:schemeClr>
                </a:solidFill>
                <a:effectLst>
                  <a:outerShdw blurRad="50800" dist="38100" dir="2700000" algn="tl" rotWithShape="0">
                    <a:prstClr val="black">
                      <a:alpha val="40000"/>
                    </a:prstClr>
                  </a:outerShdw>
                </a:effectLst>
                <a:latin typeface="Pristina" panose="03060402040406080204" pitchFamily="66" charset="77"/>
              </a:rPr>
              <a:t>Zarahemla Branch</a:t>
            </a:r>
          </a:p>
        </p:txBody>
      </p:sp>
      <p:cxnSp>
        <p:nvCxnSpPr>
          <p:cNvPr id="14" name="Straight Connector 13">
            <a:extLst>
              <a:ext uri="{FF2B5EF4-FFF2-40B4-BE49-F238E27FC236}">
                <a16:creationId xmlns:a16="http://schemas.microsoft.com/office/drawing/2014/main" id="{0185217F-EE30-4643-A960-137F0696F55F}"/>
              </a:ext>
            </a:extLst>
          </p:cNvPr>
          <p:cNvCxnSpPr/>
          <p:nvPr/>
        </p:nvCxnSpPr>
        <p:spPr>
          <a:xfrm>
            <a:off x="4242148" y="3427813"/>
            <a:ext cx="370770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CD13FE9-005F-9F44-9595-229D72EE8596}"/>
              </a:ext>
            </a:extLst>
          </p:cNvPr>
          <p:cNvSpPr txBox="1"/>
          <p:nvPr/>
        </p:nvSpPr>
        <p:spPr>
          <a:xfrm>
            <a:off x="3567417" y="3433911"/>
            <a:ext cx="5057169" cy="523221"/>
          </a:xfrm>
          <a:prstGeom prst="rect">
            <a:avLst/>
          </a:prstGeom>
          <a:noFill/>
        </p:spPr>
        <p:txBody>
          <a:bodyPr wrap="square" rtlCol="0" anchor="ctr">
            <a:spAutoFit/>
          </a:bodyPr>
          <a:lstStyle/>
          <a:p>
            <a:pPr algn="ctr"/>
            <a:r>
              <a:rPr lang="en-US" sz="2800" dirty="0">
                <a:solidFill>
                  <a:schemeClr val="bg1">
                    <a:lumMod val="95000"/>
                  </a:schemeClr>
                </a:solidFill>
                <a:effectLst>
                  <a:outerShdw blurRad="50800" dist="38100" dir="2700000" algn="tl" rotWithShape="0">
                    <a:prstClr val="black">
                      <a:alpha val="40000"/>
                    </a:prstClr>
                  </a:outerShdw>
                </a:effectLst>
                <a:latin typeface="Copperplate Light" panose="02000604030000020004" pitchFamily="2" charset="77"/>
              </a:rPr>
              <a:t>Announcement</a:t>
            </a:r>
          </a:p>
        </p:txBody>
      </p:sp>
    </p:spTree>
    <p:extLst>
      <p:ext uri="{BB962C8B-B14F-4D97-AF65-F5344CB8AC3E}">
        <p14:creationId xmlns:p14="http://schemas.microsoft.com/office/powerpoint/2010/main" val="2544373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1250"/>
                                  </p:stCondLst>
                                  <p:childTnLst>
                                    <p:set>
                                      <p:cBhvr>
                                        <p:cTn id="6" dur="1" fill="hold">
                                          <p:stCondLst>
                                            <p:cond delay="0"/>
                                          </p:stCondLst>
                                        </p:cTn>
                                        <p:tgtEl>
                                          <p:spTgt spid="14"/>
                                        </p:tgtEl>
                                        <p:attrNameLst>
                                          <p:attrName>style.visibility</p:attrName>
                                        </p:attrNameLst>
                                      </p:cBhvr>
                                      <p:to>
                                        <p:strVal val="visible"/>
                                      </p:to>
                                    </p:set>
                                    <p:animEffect transition="in" filter="barn(outVertical)">
                                      <p:cBhvr>
                                        <p:cTn id="7" dur="500"/>
                                        <p:tgtEl>
                                          <p:spTgt spid="14"/>
                                        </p:tgtEl>
                                      </p:cBhvr>
                                    </p:animEffect>
                                  </p:childTnLst>
                                </p:cTn>
                              </p:par>
                            </p:childTnLst>
                          </p:cTn>
                        </p:par>
                        <p:par>
                          <p:cTn id="8" fill="hold">
                            <p:stCondLst>
                              <p:cond delay="1750"/>
                            </p:stCondLst>
                            <p:childTnLst>
                              <p:par>
                                <p:cTn id="9" presetID="22" presetClass="entr" presetSubtype="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025FB35-6D21-DF4C-9708-6EF82A040325}"/>
              </a:ext>
            </a:extLst>
          </p:cNvPr>
          <p:cNvPicPr>
            <a:picLocks noChangeAspect="1"/>
          </p:cNvPicPr>
          <p:nvPr/>
        </p:nvPicPr>
        <p:blipFill rotWithShape="1">
          <a:blip r:embed="rId2">
            <a:extLst>
              <a:ext uri="{28A0092B-C50C-407E-A947-70E740481C1C}">
                <a14:useLocalDpi xmlns:a14="http://schemas.microsoft.com/office/drawing/2010/main" val="0"/>
              </a:ext>
            </a:extLst>
          </a:blip>
          <a:srcRect t="1045" r="988" b="15331"/>
          <a:stretch/>
        </p:blipFill>
        <p:spPr>
          <a:xfrm>
            <a:off x="0" y="0"/>
            <a:ext cx="12192000" cy="6858000"/>
          </a:xfrm>
          <a:prstGeom prst="rect">
            <a:avLst/>
          </a:prstGeom>
        </p:spPr>
      </p:pic>
      <p:sp>
        <p:nvSpPr>
          <p:cNvPr id="11" name="Rectangle 10">
            <a:extLst>
              <a:ext uri="{FF2B5EF4-FFF2-40B4-BE49-F238E27FC236}">
                <a16:creationId xmlns:a16="http://schemas.microsoft.com/office/drawing/2014/main" id="{60CDDD3F-4D58-4D4A-9B29-AA987CCB14F8}"/>
              </a:ext>
            </a:extLst>
          </p:cNvPr>
          <p:cNvSpPr/>
          <p:nvPr/>
        </p:nvSpPr>
        <p:spPr>
          <a:xfrm>
            <a:off x="0" y="0"/>
            <a:ext cx="12192000" cy="6858000"/>
          </a:xfrm>
          <a:prstGeom prst="rect">
            <a:avLst/>
          </a:prstGeom>
          <a:solidFill>
            <a:srgbClr val="000000">
              <a:alpha val="5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239E608-92AA-A54C-8870-C8409CEC5FB0}"/>
              </a:ext>
            </a:extLst>
          </p:cNvPr>
          <p:cNvSpPr txBox="1"/>
          <p:nvPr/>
        </p:nvSpPr>
        <p:spPr>
          <a:xfrm>
            <a:off x="3894766" y="2665346"/>
            <a:ext cx="4402468" cy="830998"/>
          </a:xfrm>
          <a:prstGeom prst="rect">
            <a:avLst/>
          </a:prstGeom>
          <a:noFill/>
        </p:spPr>
        <p:txBody>
          <a:bodyPr wrap="square" rtlCol="0" anchor="ctr">
            <a:spAutoFit/>
          </a:bodyPr>
          <a:lstStyle/>
          <a:p>
            <a:pPr algn="ctr"/>
            <a:r>
              <a:rPr lang="en-US" sz="4800" dirty="0">
                <a:solidFill>
                  <a:schemeClr val="bg1">
                    <a:lumMod val="95000"/>
                  </a:schemeClr>
                </a:solidFill>
                <a:effectLst>
                  <a:outerShdw blurRad="50800" dist="38100" dir="2700000" algn="tl" rotWithShape="0">
                    <a:prstClr val="black">
                      <a:alpha val="40000"/>
                    </a:prstClr>
                  </a:outerShdw>
                </a:effectLst>
                <a:latin typeface="Pristina" panose="03060402040406080204" pitchFamily="66" charset="77"/>
              </a:rPr>
              <a:t>Zarahemla Branch</a:t>
            </a:r>
          </a:p>
        </p:txBody>
      </p:sp>
      <p:cxnSp>
        <p:nvCxnSpPr>
          <p:cNvPr id="14" name="Straight Connector 13">
            <a:extLst>
              <a:ext uri="{FF2B5EF4-FFF2-40B4-BE49-F238E27FC236}">
                <a16:creationId xmlns:a16="http://schemas.microsoft.com/office/drawing/2014/main" id="{0185217F-EE30-4643-A960-137F0696F55F}"/>
              </a:ext>
            </a:extLst>
          </p:cNvPr>
          <p:cNvCxnSpPr/>
          <p:nvPr/>
        </p:nvCxnSpPr>
        <p:spPr>
          <a:xfrm>
            <a:off x="4242148" y="3427813"/>
            <a:ext cx="370770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CD13FE9-005F-9F44-9595-229D72EE8596}"/>
              </a:ext>
            </a:extLst>
          </p:cNvPr>
          <p:cNvSpPr txBox="1"/>
          <p:nvPr/>
        </p:nvSpPr>
        <p:spPr>
          <a:xfrm>
            <a:off x="3567417" y="3433911"/>
            <a:ext cx="5057169" cy="523221"/>
          </a:xfrm>
          <a:prstGeom prst="rect">
            <a:avLst/>
          </a:prstGeom>
          <a:noFill/>
        </p:spPr>
        <p:txBody>
          <a:bodyPr wrap="square" rtlCol="0" anchor="ctr">
            <a:spAutoFit/>
          </a:bodyPr>
          <a:lstStyle/>
          <a:p>
            <a:pPr algn="ctr"/>
            <a:r>
              <a:rPr lang="en-US" sz="2800" dirty="0">
                <a:solidFill>
                  <a:schemeClr val="bg1">
                    <a:lumMod val="95000"/>
                  </a:schemeClr>
                </a:solidFill>
                <a:effectLst>
                  <a:outerShdw blurRad="50800" dist="38100" dir="2700000" algn="tl" rotWithShape="0">
                    <a:prstClr val="black">
                      <a:alpha val="40000"/>
                    </a:prstClr>
                  </a:outerShdw>
                </a:effectLst>
                <a:latin typeface="Copperplate Light" panose="02000604030000020004" pitchFamily="2" charset="77"/>
              </a:rPr>
              <a:t>Announcement</a:t>
            </a:r>
          </a:p>
        </p:txBody>
      </p:sp>
    </p:spTree>
    <p:extLst>
      <p:ext uri="{BB962C8B-B14F-4D97-AF65-F5344CB8AC3E}">
        <p14:creationId xmlns:p14="http://schemas.microsoft.com/office/powerpoint/2010/main" val="149900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4" fill="hold" grpId="1" nodeType="afterEffect">
                                  <p:stCondLst>
                                    <p:cond delay="1000"/>
                                  </p:stCondLst>
                                  <p:childTnLst>
                                    <p:animEffect transition="out" filter="wipe(down)">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childTnLst>
                          </p:cTn>
                        </p:par>
                        <p:par>
                          <p:cTn id="8" fill="hold">
                            <p:stCondLst>
                              <p:cond delay="1500"/>
                            </p:stCondLst>
                            <p:childTnLst>
                              <p:par>
                                <p:cTn id="9" presetID="16" presetClass="exit" presetSubtype="21" fill="hold" nodeType="afterEffect">
                                  <p:stCondLst>
                                    <p:cond delay="0"/>
                                  </p:stCondLst>
                                  <p:childTnLst>
                                    <p:animEffect transition="out" filter="barn(inVertical)">
                                      <p:cBhvr>
                                        <p:cTn id="10" dur="500"/>
                                        <p:tgtEl>
                                          <p:spTgt spid="14"/>
                                        </p:tgtEl>
                                      </p:cBhvr>
                                    </p:animEffect>
                                    <p:set>
                                      <p:cBhvr>
                                        <p:cTn id="11"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510D210-C82F-7A44-9AE2-2128C3EB58F2}"/>
              </a:ext>
            </a:extLst>
          </p:cNvPr>
          <p:cNvPicPr>
            <a:picLocks noChangeAspect="1"/>
          </p:cNvPicPr>
          <p:nvPr/>
        </p:nvPicPr>
        <p:blipFill rotWithShape="1">
          <a:blip r:embed="rId2">
            <a:extLst>
              <a:ext uri="{28A0092B-C50C-407E-A947-70E740481C1C}">
                <a14:useLocalDpi xmlns:a14="http://schemas.microsoft.com/office/drawing/2010/main" val="0"/>
              </a:ext>
            </a:extLst>
          </a:blip>
          <a:srcRect t="16619"/>
          <a:stretch/>
        </p:blipFill>
        <p:spPr>
          <a:xfrm>
            <a:off x="-73238" y="2841"/>
            <a:ext cx="12338477" cy="6944369"/>
          </a:xfrm>
          <a:prstGeom prst="rect">
            <a:avLst/>
          </a:prstGeom>
        </p:spPr>
      </p:pic>
      <p:sp>
        <p:nvSpPr>
          <p:cNvPr id="11" name="Rectangle 10">
            <a:extLst>
              <a:ext uri="{FF2B5EF4-FFF2-40B4-BE49-F238E27FC236}">
                <a16:creationId xmlns:a16="http://schemas.microsoft.com/office/drawing/2014/main" id="{5B5367FB-EAFD-4742-9F50-05904C1BB900}"/>
              </a:ext>
            </a:extLst>
          </p:cNvPr>
          <p:cNvSpPr/>
          <p:nvPr/>
        </p:nvSpPr>
        <p:spPr>
          <a:xfrm>
            <a:off x="-479501" y="6272239"/>
            <a:ext cx="13292252" cy="552000"/>
          </a:xfrm>
          <a:prstGeom prst="rect">
            <a:avLst/>
          </a:prstGeom>
          <a:gradFill flip="none" rotWithShape="1">
            <a:gsLst>
              <a:gs pos="0">
                <a:srgbClr val="BFB097">
                  <a:alpha val="30000"/>
                </a:srgbClr>
              </a:gs>
              <a:gs pos="49000">
                <a:srgbClr val="BFB097">
                  <a:alpha val="80000"/>
                </a:srgbClr>
              </a:gs>
              <a:gs pos="100000">
                <a:srgbClr val="BFB097">
                  <a:alpha val="3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B492FFC-07C3-9943-9A25-C78D524C9E4C}"/>
              </a:ext>
            </a:extLst>
          </p:cNvPr>
          <p:cNvSpPr/>
          <p:nvPr/>
        </p:nvSpPr>
        <p:spPr>
          <a:xfrm>
            <a:off x="-190050" y="2841"/>
            <a:ext cx="12604185" cy="93122"/>
          </a:xfrm>
          <a:prstGeom prst="rect">
            <a:avLst/>
          </a:prstGeom>
          <a:gradFill flip="none" rotWithShape="1">
            <a:gsLst>
              <a:gs pos="0">
                <a:srgbClr val="BFB097">
                  <a:alpha val="47000"/>
                </a:srgbClr>
              </a:gs>
              <a:gs pos="50000">
                <a:srgbClr val="BFB097"/>
              </a:gs>
              <a:gs pos="100000">
                <a:srgbClr val="BFB097">
                  <a:alpha val="5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BD7BC76-19C3-3749-8E89-A4B844D5376E}"/>
              </a:ext>
            </a:extLst>
          </p:cNvPr>
          <p:cNvSpPr txBox="1"/>
          <p:nvPr/>
        </p:nvSpPr>
        <p:spPr>
          <a:xfrm>
            <a:off x="176571" y="302026"/>
            <a:ext cx="11838858" cy="5878532"/>
          </a:xfrm>
          <a:prstGeom prst="rect">
            <a:avLst/>
          </a:prstGeom>
          <a:noFill/>
        </p:spPr>
        <p:txBody>
          <a:bodyPr wrap="square" rtlCol="0" anchor="t">
            <a:spAutoFit/>
          </a:bodyPr>
          <a:lstStyle/>
          <a:p>
            <a:r>
              <a:rPr lang="en-US" sz="4000" b="1" dirty="0">
                <a:solidFill>
                  <a:schemeClr val="bg1">
                    <a:lumMod val="95000"/>
                  </a:schemeClr>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rPr>
              <a:t>Psalms 72:15</a:t>
            </a:r>
          </a:p>
          <a:p>
            <a:r>
              <a:rPr lang="en-US" sz="3200" b="1" dirty="0">
                <a:solidFill>
                  <a:schemeClr val="bg1">
                    <a:lumMod val="95000"/>
                  </a:schemeClr>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rPr>
              <a:t>And he shall live, and to him shall be given of the gold of Sheba; prayer also shall be made for him continually; and daily shall he be praised.</a:t>
            </a:r>
          </a:p>
          <a:p>
            <a:endParaRPr lang="en-US" sz="3200" b="1" dirty="0">
              <a:solidFill>
                <a:schemeClr val="bg1">
                  <a:lumMod val="95000"/>
                </a:schemeClr>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endParaRPr>
          </a:p>
          <a:p>
            <a:pPr lvl="0"/>
            <a:r>
              <a:rPr lang="en-US" sz="4000" b="1" dirty="0">
                <a:solidFill>
                  <a:prstClr val="white">
                    <a:lumMod val="95000"/>
                  </a:prstClr>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rPr>
              <a:t>Acts 6:4</a:t>
            </a:r>
            <a:endParaRPr lang="en-US" sz="3200" b="1" dirty="0">
              <a:solidFill>
                <a:schemeClr val="bg1">
                  <a:lumMod val="95000"/>
                </a:schemeClr>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endParaRPr>
          </a:p>
          <a:p>
            <a:r>
              <a:rPr lang="en-US" sz="3200" b="1" dirty="0">
                <a:solidFill>
                  <a:schemeClr val="bg1">
                    <a:lumMod val="95000"/>
                  </a:schemeClr>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rPr>
              <a:t>But we will give ourselves continually to prayer, and to the ministry of the word.</a:t>
            </a:r>
          </a:p>
          <a:p>
            <a:endParaRPr lang="en-US" sz="3200" b="1" dirty="0">
              <a:solidFill>
                <a:schemeClr val="bg1">
                  <a:lumMod val="95000"/>
                </a:schemeClr>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endParaRPr>
          </a:p>
          <a:p>
            <a:r>
              <a:rPr lang="en-US" sz="4000" b="1" dirty="0">
                <a:solidFill>
                  <a:schemeClr val="bg1">
                    <a:lumMod val="95000"/>
                  </a:schemeClr>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rPr>
              <a:t>Alma 16:222</a:t>
            </a:r>
          </a:p>
          <a:p>
            <a:r>
              <a:rPr lang="en-US" sz="3200" b="1" dirty="0">
                <a:solidFill>
                  <a:schemeClr val="bg1">
                    <a:lumMod val="95000"/>
                  </a:schemeClr>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rPr>
              <a:t>Yea, and when you do not cry unto the Lord, let your hearts be full, drawn out in prayer unto him continually for your welfare, and also for the welfare of those who are around you.</a:t>
            </a:r>
          </a:p>
        </p:txBody>
      </p:sp>
    </p:spTree>
    <p:extLst>
      <p:ext uri="{BB962C8B-B14F-4D97-AF65-F5344CB8AC3E}">
        <p14:creationId xmlns:p14="http://schemas.microsoft.com/office/powerpoint/2010/main" val="2095789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510D210-C82F-7A44-9AE2-2128C3EB58F2}"/>
              </a:ext>
            </a:extLst>
          </p:cNvPr>
          <p:cNvPicPr>
            <a:picLocks noChangeAspect="1"/>
          </p:cNvPicPr>
          <p:nvPr/>
        </p:nvPicPr>
        <p:blipFill rotWithShape="1">
          <a:blip r:embed="rId2">
            <a:extLst>
              <a:ext uri="{28A0092B-C50C-407E-A947-70E740481C1C}">
                <a14:useLocalDpi xmlns:a14="http://schemas.microsoft.com/office/drawing/2010/main" val="0"/>
              </a:ext>
            </a:extLst>
          </a:blip>
          <a:srcRect t="16619"/>
          <a:stretch/>
        </p:blipFill>
        <p:spPr>
          <a:xfrm>
            <a:off x="-73238" y="2841"/>
            <a:ext cx="12338477" cy="6944369"/>
          </a:xfrm>
          <a:prstGeom prst="rect">
            <a:avLst/>
          </a:prstGeom>
        </p:spPr>
      </p:pic>
      <p:sp>
        <p:nvSpPr>
          <p:cNvPr id="11" name="Rectangle 10">
            <a:extLst>
              <a:ext uri="{FF2B5EF4-FFF2-40B4-BE49-F238E27FC236}">
                <a16:creationId xmlns:a16="http://schemas.microsoft.com/office/drawing/2014/main" id="{5B5367FB-EAFD-4742-9F50-05904C1BB900}"/>
              </a:ext>
            </a:extLst>
          </p:cNvPr>
          <p:cNvSpPr/>
          <p:nvPr/>
        </p:nvSpPr>
        <p:spPr>
          <a:xfrm>
            <a:off x="-479501" y="6272239"/>
            <a:ext cx="13292252" cy="552000"/>
          </a:xfrm>
          <a:prstGeom prst="rect">
            <a:avLst/>
          </a:prstGeom>
          <a:gradFill flip="none" rotWithShape="1">
            <a:gsLst>
              <a:gs pos="0">
                <a:srgbClr val="BFB097">
                  <a:alpha val="30000"/>
                </a:srgbClr>
              </a:gs>
              <a:gs pos="49000">
                <a:srgbClr val="BFB097">
                  <a:alpha val="80000"/>
                </a:srgbClr>
              </a:gs>
              <a:gs pos="100000">
                <a:srgbClr val="BFB097">
                  <a:alpha val="3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B492FFC-07C3-9943-9A25-C78D524C9E4C}"/>
              </a:ext>
            </a:extLst>
          </p:cNvPr>
          <p:cNvSpPr/>
          <p:nvPr/>
        </p:nvSpPr>
        <p:spPr>
          <a:xfrm>
            <a:off x="-190050" y="2841"/>
            <a:ext cx="12604185" cy="93122"/>
          </a:xfrm>
          <a:prstGeom prst="rect">
            <a:avLst/>
          </a:prstGeom>
          <a:gradFill flip="none" rotWithShape="1">
            <a:gsLst>
              <a:gs pos="0">
                <a:srgbClr val="BFB097">
                  <a:alpha val="47000"/>
                </a:srgbClr>
              </a:gs>
              <a:gs pos="50000">
                <a:srgbClr val="BFB097"/>
              </a:gs>
              <a:gs pos="100000">
                <a:srgbClr val="BFB097">
                  <a:alpha val="5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BD7BC76-19C3-3749-8E89-A4B844D5376E}"/>
              </a:ext>
            </a:extLst>
          </p:cNvPr>
          <p:cNvSpPr txBox="1"/>
          <p:nvPr/>
        </p:nvSpPr>
        <p:spPr>
          <a:xfrm>
            <a:off x="176571" y="498796"/>
            <a:ext cx="11838858" cy="5262979"/>
          </a:xfrm>
          <a:prstGeom prst="rect">
            <a:avLst/>
          </a:prstGeom>
          <a:noFill/>
        </p:spPr>
        <p:txBody>
          <a:bodyPr wrap="square" rtlCol="0" anchor="t">
            <a:spAutoFit/>
          </a:bodyPr>
          <a:lstStyle/>
          <a:p>
            <a:pPr algn="ctr"/>
            <a:r>
              <a:rPr lang="en-US" sz="2400" dirty="0">
                <a:solidFill>
                  <a:schemeClr val="bg1"/>
                </a:solidFill>
              </a:rPr>
              <a:t>You have given so much of yourself and still have more to share</a:t>
            </a:r>
            <a:br>
              <a:rPr lang="en-US" sz="4800" dirty="0">
                <a:solidFill>
                  <a:schemeClr val="bg1"/>
                </a:solidFill>
              </a:rPr>
            </a:br>
            <a:r>
              <a:rPr lang="en-US" sz="2400" dirty="0">
                <a:solidFill>
                  <a:schemeClr val="bg1"/>
                </a:solidFill>
              </a:rPr>
              <a:t>When others closes their hearts to love you always seem to care</a:t>
            </a:r>
            <a:br>
              <a:rPr lang="en-US" sz="4800" dirty="0">
                <a:solidFill>
                  <a:schemeClr val="bg1"/>
                </a:solidFill>
              </a:rPr>
            </a:br>
            <a:r>
              <a:rPr lang="en-US" sz="2400" dirty="0">
                <a:solidFill>
                  <a:schemeClr val="bg1"/>
                </a:solidFill>
              </a:rPr>
              <a:t>My mother, my friend how gracious you've shown your love to me</a:t>
            </a:r>
            <a:br>
              <a:rPr lang="en-US" sz="4800" dirty="0">
                <a:solidFill>
                  <a:schemeClr val="bg1"/>
                </a:solidFill>
              </a:rPr>
            </a:br>
            <a:r>
              <a:rPr lang="en-US" sz="2400" dirty="0">
                <a:solidFill>
                  <a:schemeClr val="bg1"/>
                </a:solidFill>
              </a:rPr>
              <a:t>You give of your heart so freely for all of the world to see</a:t>
            </a:r>
            <a:endParaRPr lang="en-US" sz="4800" dirty="0">
              <a:solidFill>
                <a:schemeClr val="bg1"/>
              </a:solidFill>
            </a:endParaRPr>
          </a:p>
          <a:p>
            <a:pPr algn="ctr"/>
            <a:br>
              <a:rPr lang="en-US" sz="2000" dirty="0">
                <a:solidFill>
                  <a:schemeClr val="bg1"/>
                </a:solidFill>
              </a:rPr>
            </a:br>
            <a:r>
              <a:rPr lang="en-US" sz="2400" dirty="0">
                <a:solidFill>
                  <a:schemeClr val="bg1"/>
                </a:solidFill>
              </a:rPr>
              <a:t>A beautiful rose and petals from a flower, the root of the family tree</a:t>
            </a:r>
            <a:br>
              <a:rPr lang="en-US" sz="4800" dirty="0">
                <a:solidFill>
                  <a:schemeClr val="bg1"/>
                </a:solidFill>
              </a:rPr>
            </a:br>
            <a:r>
              <a:rPr lang="en-US" sz="2400" dirty="0">
                <a:solidFill>
                  <a:schemeClr val="bg1"/>
                </a:solidFill>
              </a:rPr>
              <a:t>My mother, my friend a gift from God you mean all the world to me</a:t>
            </a:r>
            <a:br>
              <a:rPr lang="en-US" sz="4800" dirty="0">
                <a:solidFill>
                  <a:schemeClr val="bg1"/>
                </a:solidFill>
              </a:rPr>
            </a:br>
            <a:r>
              <a:rPr lang="en-US" sz="2400" dirty="0">
                <a:solidFill>
                  <a:schemeClr val="bg1"/>
                </a:solidFill>
              </a:rPr>
              <a:t>There is no replacement for the unconditional love of a mother</a:t>
            </a:r>
            <a:br>
              <a:rPr lang="en-US" sz="4800" dirty="0">
                <a:solidFill>
                  <a:schemeClr val="bg1"/>
                </a:solidFill>
              </a:rPr>
            </a:br>
            <a:r>
              <a:rPr lang="en-US" sz="2400" dirty="0">
                <a:solidFill>
                  <a:schemeClr val="bg1"/>
                </a:solidFill>
              </a:rPr>
              <a:t>When God formed her he broke the mold for there could never be another</a:t>
            </a:r>
            <a:br>
              <a:rPr lang="en-US" sz="4800" dirty="0">
                <a:solidFill>
                  <a:schemeClr val="bg1"/>
                </a:solidFill>
              </a:rPr>
            </a:br>
            <a:br>
              <a:rPr lang="en-US" sz="2000" dirty="0">
                <a:solidFill>
                  <a:schemeClr val="bg1"/>
                </a:solidFill>
              </a:rPr>
            </a:br>
            <a:r>
              <a:rPr lang="en-US" sz="2400" dirty="0">
                <a:solidFill>
                  <a:schemeClr val="bg1"/>
                </a:solidFill>
              </a:rPr>
              <a:t>You're just like a tiger in a den that’s protective of her lair </a:t>
            </a:r>
            <a:br>
              <a:rPr lang="en-US" sz="4800" dirty="0">
                <a:solidFill>
                  <a:schemeClr val="bg1"/>
                </a:solidFill>
              </a:rPr>
            </a:br>
            <a:r>
              <a:rPr lang="en-US" sz="2400" dirty="0">
                <a:solidFill>
                  <a:schemeClr val="bg1"/>
                </a:solidFill>
              </a:rPr>
              <a:t>The sharing of your countless love shows others that you care</a:t>
            </a:r>
            <a:br>
              <a:rPr lang="en-US" sz="4800" dirty="0">
                <a:solidFill>
                  <a:schemeClr val="bg1"/>
                </a:solidFill>
              </a:rPr>
            </a:br>
            <a:r>
              <a:rPr lang="en-US" sz="2400" dirty="0">
                <a:solidFill>
                  <a:schemeClr val="bg1"/>
                </a:solidFill>
              </a:rPr>
              <a:t>We sometimes forget that a mother is a blessing from above</a:t>
            </a:r>
            <a:br>
              <a:rPr lang="en-US" sz="4800" dirty="0">
                <a:solidFill>
                  <a:schemeClr val="bg1"/>
                </a:solidFill>
              </a:rPr>
            </a:br>
            <a:r>
              <a:rPr lang="en-US" sz="2400" dirty="0">
                <a:solidFill>
                  <a:schemeClr val="bg1"/>
                </a:solidFill>
              </a:rPr>
              <a:t>My mother, my friend a deep well of never ending love</a:t>
            </a:r>
            <a:endParaRPr lang="en-US" sz="3200" b="1" dirty="0">
              <a:solidFill>
                <a:schemeClr val="bg1"/>
              </a:solidFill>
              <a:effectLst>
                <a:outerShdw blurRad="50800" dist="38100" dir="2700000" algn="tl" rotWithShape="0">
                  <a:prstClr val="black">
                    <a:alpha val="40000"/>
                  </a:prstClr>
                </a:outerShdw>
              </a:effectLst>
              <a:latin typeface="TH SarabunPSK" panose="020B0500040200020003" pitchFamily="34" charset="-34"/>
              <a:cs typeface="TH SarabunPSK" panose="020B0500040200020003" pitchFamily="34" charset="-34"/>
            </a:endParaRPr>
          </a:p>
        </p:txBody>
      </p:sp>
    </p:spTree>
    <p:extLst>
      <p:ext uri="{BB962C8B-B14F-4D97-AF65-F5344CB8AC3E}">
        <p14:creationId xmlns:p14="http://schemas.microsoft.com/office/powerpoint/2010/main" val="1945492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E063DD-EC15-4B4A-9487-01BF8525900C}"/>
              </a:ext>
            </a:extLst>
          </p:cNvPr>
          <p:cNvSpPr/>
          <p:nvPr/>
        </p:nvSpPr>
        <p:spPr>
          <a:xfrm>
            <a:off x="0" y="5010762"/>
            <a:ext cx="12192000" cy="1298078"/>
          </a:xfrm>
          <a:prstGeom prst="rect">
            <a:avLst/>
          </a:prstGeom>
          <a:solidFill>
            <a:srgbClr val="1E231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sp>
        <p:nvSpPr>
          <p:cNvPr id="7" name="TextBox 6">
            <a:extLst>
              <a:ext uri="{FF2B5EF4-FFF2-40B4-BE49-F238E27FC236}">
                <a16:creationId xmlns:a16="http://schemas.microsoft.com/office/drawing/2014/main" id="{6D930DDE-99BB-474F-B00B-5C29C77767DD}"/>
              </a:ext>
            </a:extLst>
          </p:cNvPr>
          <p:cNvSpPr txBox="1"/>
          <p:nvPr/>
        </p:nvSpPr>
        <p:spPr>
          <a:xfrm>
            <a:off x="635637" y="5126878"/>
            <a:ext cx="6097672" cy="769441"/>
          </a:xfrm>
          <a:prstGeom prst="rect">
            <a:avLst/>
          </a:prstGeom>
          <a:noFill/>
        </p:spPr>
        <p:txBody>
          <a:bodyPr wrap="square" rtlCol="0">
            <a:spAutoFit/>
          </a:bodyPr>
          <a:lstStyle/>
          <a:p>
            <a:r>
              <a:rPr lang="en-US" sz="4400" b="1" dirty="0">
                <a:solidFill>
                  <a:schemeClr val="bg1">
                    <a:lumMod val="95000"/>
                  </a:schemeClr>
                </a:solidFill>
                <a:latin typeface="TH SarabunPSK" panose="020B0500040200020003" pitchFamily="34" charset="-34"/>
                <a:ea typeface="Open Sans Light" panose="020B0306030504020204" pitchFamily="34" charset="0"/>
                <a:cs typeface="TH SarabunPSK" panose="020B0500040200020003" pitchFamily="34" charset="-34"/>
              </a:rPr>
              <a:t>Teacher Kevin McMilian</a:t>
            </a:r>
          </a:p>
        </p:txBody>
      </p:sp>
      <p:sp>
        <p:nvSpPr>
          <p:cNvPr id="8" name="TextBox 7">
            <a:extLst>
              <a:ext uri="{FF2B5EF4-FFF2-40B4-BE49-F238E27FC236}">
                <a16:creationId xmlns:a16="http://schemas.microsoft.com/office/drawing/2014/main" id="{3FE07946-CE88-6040-B682-D30118903E29}"/>
              </a:ext>
            </a:extLst>
          </p:cNvPr>
          <p:cNvSpPr txBox="1"/>
          <p:nvPr/>
        </p:nvSpPr>
        <p:spPr>
          <a:xfrm>
            <a:off x="1191655" y="5693933"/>
            <a:ext cx="5129976" cy="523220"/>
          </a:xfrm>
          <a:prstGeom prst="rect">
            <a:avLst/>
          </a:prstGeom>
          <a:noFill/>
        </p:spPr>
        <p:txBody>
          <a:bodyPr wrap="square" rtlCol="0">
            <a:spAutoFit/>
          </a:bodyPr>
          <a:lstStyle/>
          <a:p>
            <a:r>
              <a:rPr lang="en-US" sz="2800" dirty="0">
                <a:solidFill>
                  <a:schemeClr val="bg1">
                    <a:lumMod val="95000"/>
                  </a:schemeClr>
                </a:solidFill>
                <a:latin typeface="TH SarabunPSK" panose="020B0500040200020003" pitchFamily="34" charset="-34"/>
                <a:cs typeface="TH SarabunPSK" panose="020B0500040200020003" pitchFamily="34" charset="-34"/>
              </a:rPr>
              <a:t>Sermon</a:t>
            </a:r>
          </a:p>
        </p:txBody>
      </p:sp>
      <p:pic>
        <p:nvPicPr>
          <p:cNvPr id="9" name="Picture 8">
            <a:extLst>
              <a:ext uri="{FF2B5EF4-FFF2-40B4-BE49-F238E27FC236}">
                <a16:creationId xmlns:a16="http://schemas.microsoft.com/office/drawing/2014/main" id="{B13DE8D1-ABFD-1841-92B6-A3DD18750BC1}"/>
              </a:ext>
            </a:extLst>
          </p:cNvPr>
          <p:cNvPicPr>
            <a:picLocks noChangeAspect="1"/>
          </p:cNvPicPr>
          <p:nvPr/>
        </p:nvPicPr>
        <p:blipFill rotWithShape="1">
          <a:blip r:embed="rId2">
            <a:extLst>
              <a:ext uri="{28A0092B-C50C-407E-A947-70E740481C1C}">
                <a14:useLocalDpi xmlns:a14="http://schemas.microsoft.com/office/drawing/2010/main" val="0"/>
              </a:ext>
            </a:extLst>
          </a:blip>
          <a:srcRect l="63174" t="73064" r="1" b="8008"/>
          <a:stretch/>
        </p:blipFill>
        <p:spPr>
          <a:xfrm rot="10800000">
            <a:off x="7702189" y="5010762"/>
            <a:ext cx="4489810" cy="1298078"/>
          </a:xfrm>
          <a:prstGeom prst="rect">
            <a:avLst/>
          </a:prstGeom>
        </p:spPr>
      </p:pic>
    </p:spTree>
    <p:extLst>
      <p:ext uri="{BB962C8B-B14F-4D97-AF65-F5344CB8AC3E}">
        <p14:creationId xmlns:p14="http://schemas.microsoft.com/office/powerpoint/2010/main" val="1535299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44176</TotalTime>
  <Words>107</Words>
  <Application>Microsoft Macintosh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Copperplate Light</vt:lpstr>
      <vt:lpstr>Open Sans Light</vt:lpstr>
      <vt:lpstr>Pristina</vt:lpstr>
      <vt:lpstr>TH SarabunPSK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McMilian</dc:creator>
  <cp:lastModifiedBy>Kevin McMilian</cp:lastModifiedBy>
  <cp:revision>36</cp:revision>
  <dcterms:created xsi:type="dcterms:W3CDTF">2018-01-28T17:28:36Z</dcterms:created>
  <dcterms:modified xsi:type="dcterms:W3CDTF">2019-09-01T14:22:54Z</dcterms:modified>
</cp:coreProperties>
</file>