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2" r:id="rId4"/>
    <p:sldId id="259" r:id="rId5"/>
    <p:sldId id="260" r:id="rId6"/>
    <p:sldId id="261" r:id="rId7"/>
    <p:sldId id="264" r:id="rId8"/>
    <p:sldId id="265" r:id="rId9"/>
    <p:sldId id="263" r:id="rId10"/>
  </p:sldIdLst>
  <p:sldSz cx="9144000" cy="5715000" type="screen16x10"/>
  <p:notesSz cx="6858000" cy="9144000"/>
  <p:defaultTextStyle>
    <a:defPPr>
      <a:defRPr lang="en-US"/>
    </a:defPPr>
    <a:lvl1pPr marL="0" algn="l" defTabSz="713203" rtl="0" eaLnBrk="1" latinLnBrk="0" hangingPunct="1">
      <a:defRPr sz="1404" kern="1200">
        <a:solidFill>
          <a:schemeClr val="tx1"/>
        </a:solidFill>
        <a:latin typeface="+mn-lt"/>
        <a:ea typeface="+mn-ea"/>
        <a:cs typeface="+mn-cs"/>
      </a:defRPr>
    </a:lvl1pPr>
    <a:lvl2pPr marL="356602" algn="l" defTabSz="713203" rtl="0" eaLnBrk="1" latinLnBrk="0" hangingPunct="1">
      <a:defRPr sz="1404" kern="1200">
        <a:solidFill>
          <a:schemeClr val="tx1"/>
        </a:solidFill>
        <a:latin typeface="+mn-lt"/>
        <a:ea typeface="+mn-ea"/>
        <a:cs typeface="+mn-cs"/>
      </a:defRPr>
    </a:lvl2pPr>
    <a:lvl3pPr marL="713203" algn="l" defTabSz="713203" rtl="0" eaLnBrk="1" latinLnBrk="0" hangingPunct="1">
      <a:defRPr sz="1404" kern="1200">
        <a:solidFill>
          <a:schemeClr val="tx1"/>
        </a:solidFill>
        <a:latin typeface="+mn-lt"/>
        <a:ea typeface="+mn-ea"/>
        <a:cs typeface="+mn-cs"/>
      </a:defRPr>
    </a:lvl3pPr>
    <a:lvl4pPr marL="1069805" algn="l" defTabSz="713203" rtl="0" eaLnBrk="1" latinLnBrk="0" hangingPunct="1">
      <a:defRPr sz="1404" kern="1200">
        <a:solidFill>
          <a:schemeClr val="tx1"/>
        </a:solidFill>
        <a:latin typeface="+mn-lt"/>
        <a:ea typeface="+mn-ea"/>
        <a:cs typeface="+mn-cs"/>
      </a:defRPr>
    </a:lvl4pPr>
    <a:lvl5pPr marL="1426407" algn="l" defTabSz="713203" rtl="0" eaLnBrk="1" latinLnBrk="0" hangingPunct="1">
      <a:defRPr sz="1404" kern="1200">
        <a:solidFill>
          <a:schemeClr val="tx1"/>
        </a:solidFill>
        <a:latin typeface="+mn-lt"/>
        <a:ea typeface="+mn-ea"/>
        <a:cs typeface="+mn-cs"/>
      </a:defRPr>
    </a:lvl5pPr>
    <a:lvl6pPr marL="1783009" algn="l" defTabSz="713203" rtl="0" eaLnBrk="1" latinLnBrk="0" hangingPunct="1">
      <a:defRPr sz="1404" kern="1200">
        <a:solidFill>
          <a:schemeClr val="tx1"/>
        </a:solidFill>
        <a:latin typeface="+mn-lt"/>
        <a:ea typeface="+mn-ea"/>
        <a:cs typeface="+mn-cs"/>
      </a:defRPr>
    </a:lvl6pPr>
    <a:lvl7pPr marL="2139610" algn="l" defTabSz="713203" rtl="0" eaLnBrk="1" latinLnBrk="0" hangingPunct="1">
      <a:defRPr sz="1404" kern="1200">
        <a:solidFill>
          <a:schemeClr val="tx1"/>
        </a:solidFill>
        <a:latin typeface="+mn-lt"/>
        <a:ea typeface="+mn-ea"/>
        <a:cs typeface="+mn-cs"/>
      </a:defRPr>
    </a:lvl7pPr>
    <a:lvl8pPr marL="2496212" algn="l" defTabSz="713203" rtl="0" eaLnBrk="1" latinLnBrk="0" hangingPunct="1">
      <a:defRPr sz="1404" kern="1200">
        <a:solidFill>
          <a:schemeClr val="tx1"/>
        </a:solidFill>
        <a:latin typeface="+mn-lt"/>
        <a:ea typeface="+mn-ea"/>
        <a:cs typeface="+mn-cs"/>
      </a:defRPr>
    </a:lvl8pPr>
    <a:lvl9pPr marL="2852814" algn="l" defTabSz="713203"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2F0"/>
    <a:srgbClr val="1E231D"/>
    <a:srgbClr val="000000"/>
    <a:srgbClr val="BFB097"/>
    <a:srgbClr val="AEA089"/>
    <a:srgbClr val="73695A"/>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76" autoAdjust="0"/>
    <p:restoredTop sz="94660"/>
  </p:normalViewPr>
  <p:slideViewPr>
    <p:cSldViewPr snapToGrid="0">
      <p:cViewPr varScale="1">
        <p:scale>
          <a:sx n="149" d="100"/>
          <a:sy n="149"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4C6B18-0768-428F-A722-14F2AB9A0C3F}"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402342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C6B18-0768-428F-A722-14F2AB9A0C3F}"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4129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C6B18-0768-428F-A722-14F2AB9A0C3F}"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09171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C6B18-0768-428F-A722-14F2AB9A0C3F}"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95176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4C6B18-0768-428F-A722-14F2AB9A0C3F}"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6108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4C6B18-0768-428F-A722-14F2AB9A0C3F}"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11965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4C6B18-0768-428F-A722-14F2AB9A0C3F}" type="datetimeFigureOut">
              <a:rPr lang="en-US" smtClean="0"/>
              <a:t>8/25/19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51190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4C6B18-0768-428F-A722-14F2AB9A0C3F}" type="datetimeFigureOut">
              <a:rPr lang="en-US" smtClean="0"/>
              <a:t>8/25/19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97105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C6B18-0768-428F-A722-14F2AB9A0C3F}" type="datetimeFigureOut">
              <a:rPr lang="en-US" smtClean="0"/>
              <a:t>8/25/19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2795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F4C6B18-0768-428F-A722-14F2AB9A0C3F}"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398574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F4C6B18-0768-428F-A722-14F2AB9A0C3F}"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87898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1F4C6B18-0768-428F-A722-14F2AB9A0C3F}" type="datetimeFigureOut">
              <a:rPr lang="en-US" smtClean="0"/>
              <a:t>8/25/19</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F14B1FE-CA19-4098-AE99-5984F0C05CC8}" type="slidenum">
              <a:rPr lang="en-US" smtClean="0"/>
              <a:t>‹#›</a:t>
            </a:fld>
            <a:endParaRPr lang="en-US"/>
          </a:p>
        </p:txBody>
      </p:sp>
    </p:spTree>
    <p:extLst>
      <p:ext uri="{BB962C8B-B14F-4D97-AF65-F5344CB8AC3E}">
        <p14:creationId xmlns:p14="http://schemas.microsoft.com/office/powerpoint/2010/main" val="1910179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428212" y="0"/>
            <a:ext cx="10154184" cy="5715000"/>
          </a:xfrm>
          <a:prstGeom prst="rect">
            <a:avLst/>
          </a:prstGeom>
        </p:spPr>
      </p:pic>
      <p:sp>
        <p:nvSpPr>
          <p:cNvPr id="2" name="TextBox 1">
            <a:extLst>
              <a:ext uri="{FF2B5EF4-FFF2-40B4-BE49-F238E27FC236}">
                <a16:creationId xmlns:a16="http://schemas.microsoft.com/office/drawing/2014/main" id="{CC7D800F-D3D2-FF4B-A3C6-3E55C357303B}"/>
              </a:ext>
            </a:extLst>
          </p:cNvPr>
          <p:cNvSpPr txBox="1"/>
          <p:nvPr/>
        </p:nvSpPr>
        <p:spPr>
          <a:xfrm>
            <a:off x="2957431" y="575243"/>
            <a:ext cx="3301851" cy="553998"/>
          </a:xfrm>
          <a:prstGeom prst="rect">
            <a:avLst/>
          </a:prstGeom>
          <a:noFill/>
        </p:spPr>
        <p:txBody>
          <a:bodyPr wrap="square" rtlCol="0" anchor="ctr">
            <a:spAutoFit/>
          </a:bodyPr>
          <a:lstStyle/>
          <a:p>
            <a:pPr algn="ctr"/>
            <a:r>
              <a:rPr lang="en-US" sz="3000" dirty="0">
                <a:solidFill>
                  <a:schemeClr val="bg1">
                    <a:lumMod val="95000"/>
                  </a:schemeClr>
                </a:solidFill>
                <a:latin typeface="Pristina" panose="03060402040406080204" pitchFamily="66" charset="77"/>
              </a:rPr>
              <a:t>Zarahemla Branch</a:t>
            </a:r>
          </a:p>
        </p:txBody>
      </p:sp>
      <p:grpSp>
        <p:nvGrpSpPr>
          <p:cNvPr id="16" name="Group 15">
            <a:extLst>
              <a:ext uri="{FF2B5EF4-FFF2-40B4-BE49-F238E27FC236}">
                <a16:creationId xmlns:a16="http://schemas.microsoft.com/office/drawing/2014/main" id="{63D1E4BC-26FB-C64B-8ADB-9B44369F594C}"/>
              </a:ext>
            </a:extLst>
          </p:cNvPr>
          <p:cNvGrpSpPr/>
          <p:nvPr/>
        </p:nvGrpSpPr>
        <p:grpSpPr>
          <a:xfrm>
            <a:off x="-391907" y="4600415"/>
            <a:ext cx="10000527" cy="461665"/>
            <a:chOff x="6980" y="6294438"/>
            <a:chExt cx="12185020" cy="615553"/>
          </a:xfrm>
        </p:grpSpPr>
        <p:sp>
          <p:nvSpPr>
            <p:cNvPr id="11" name="Rectangle 10">
              <a:extLst>
                <a:ext uri="{FF2B5EF4-FFF2-40B4-BE49-F238E27FC236}">
                  <a16:creationId xmlns:a16="http://schemas.microsoft.com/office/drawing/2014/main" id="{5B5367FB-EAFD-4742-9F50-05904C1BB900}"/>
                </a:ext>
              </a:extLst>
            </p:cNvPr>
            <p:cNvSpPr/>
            <p:nvPr/>
          </p:nvSpPr>
          <p:spPr>
            <a:xfrm>
              <a:off x="6980" y="6308841"/>
              <a:ext cx="12185020"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8" name="TextBox 7">
              <a:extLst>
                <a:ext uri="{FF2B5EF4-FFF2-40B4-BE49-F238E27FC236}">
                  <a16:creationId xmlns:a16="http://schemas.microsoft.com/office/drawing/2014/main" id="{3FE07946-CE88-6040-B682-D30118903E29}"/>
                </a:ext>
              </a:extLst>
            </p:cNvPr>
            <p:cNvSpPr txBox="1"/>
            <p:nvPr/>
          </p:nvSpPr>
          <p:spPr>
            <a:xfrm>
              <a:off x="3534502" y="6294438"/>
              <a:ext cx="5129976" cy="615553"/>
            </a:xfrm>
            <a:prstGeom prst="rect">
              <a:avLst/>
            </a:prstGeom>
            <a:noFill/>
          </p:spPr>
          <p:txBody>
            <a:bodyPr wrap="square" rtlCol="0" anchor="ctr">
              <a:spAutoFit/>
            </a:bodyPr>
            <a:lstStyle/>
            <a:p>
              <a:pPr algn="ctr"/>
              <a:r>
                <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August 4</a:t>
              </a:r>
              <a:r>
                <a:rPr lang="en-US" sz="2400" b="1" baseline="30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th</a:t>
              </a:r>
              <a:r>
                <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 2019</a:t>
              </a:r>
            </a:p>
          </p:txBody>
        </p:sp>
      </p:grpSp>
      <p:sp>
        <p:nvSpPr>
          <p:cNvPr id="12" name="TextBox 11">
            <a:extLst>
              <a:ext uri="{FF2B5EF4-FFF2-40B4-BE49-F238E27FC236}">
                <a16:creationId xmlns:a16="http://schemas.microsoft.com/office/drawing/2014/main" id="{94D496AC-E427-B049-98F6-7675B32DD83F}"/>
              </a:ext>
            </a:extLst>
          </p:cNvPr>
          <p:cNvSpPr txBox="1"/>
          <p:nvPr/>
        </p:nvSpPr>
        <p:spPr>
          <a:xfrm>
            <a:off x="1819496" y="1537509"/>
            <a:ext cx="5577721" cy="2816156"/>
          </a:xfrm>
          <a:prstGeom prst="rect">
            <a:avLst/>
          </a:prstGeom>
          <a:noFill/>
        </p:spPr>
        <p:txBody>
          <a:bodyPr wrap="square" rtlCol="0" anchor="ctr">
            <a:spAutoFit/>
          </a:bodyPr>
          <a:lstStyle/>
          <a:p>
            <a:pPr algn="ctr"/>
            <a:r>
              <a:rPr lang="en-US" sz="3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We will be offline shortly as we restart the</a:t>
            </a:r>
          </a:p>
          <a:p>
            <a:pPr algn="ctr"/>
            <a:r>
              <a:rPr lang="en-US" sz="3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broadcast system.</a:t>
            </a:r>
          </a:p>
          <a:p>
            <a:pPr algn="ctr"/>
            <a:endParaRPr lang="en-US" sz="3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algn="ctr"/>
            <a:r>
              <a:rPr lang="en-US" sz="3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Once we’re back, we will also be live on</a:t>
            </a:r>
          </a:p>
          <a:p>
            <a:pPr algn="ctr"/>
            <a:r>
              <a:rPr lang="en-US" sz="3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Facebook at:</a:t>
            </a:r>
          </a:p>
          <a:p>
            <a:pPr algn="ctr"/>
            <a:r>
              <a:rPr lang="en-US" sz="27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https://</a:t>
            </a:r>
            <a:r>
              <a:rPr lang="en-US" sz="2700" b="1" dirty="0" err="1">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facebook.com</a:t>
            </a:r>
            <a:r>
              <a:rPr lang="en-US" sz="27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t>
            </a:r>
            <a:r>
              <a:rPr lang="en-US" sz="2700" b="1">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zarahemlabranch</a:t>
            </a:r>
            <a:endParaRPr lang="en-US" sz="2700" b="1"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p:txBody>
      </p:sp>
      <p:sp>
        <p:nvSpPr>
          <p:cNvPr id="13" name="Rectangle 12">
            <a:extLst>
              <a:ext uri="{FF2B5EF4-FFF2-40B4-BE49-F238E27FC236}">
                <a16:creationId xmlns:a16="http://schemas.microsoft.com/office/drawing/2014/main" id="{AB492FFC-07C3-9943-9A25-C78D524C9E4C}"/>
              </a:ext>
            </a:extLst>
          </p:cNvPr>
          <p:cNvSpPr/>
          <p:nvPr/>
        </p:nvSpPr>
        <p:spPr>
          <a:xfrm>
            <a:off x="-169924" y="1194016"/>
            <a:ext cx="9556562" cy="85941"/>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Tree>
    <p:extLst>
      <p:ext uri="{BB962C8B-B14F-4D97-AF65-F5344CB8AC3E}">
        <p14:creationId xmlns:p14="http://schemas.microsoft.com/office/powerpoint/2010/main" val="28497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12C80C-9111-A749-AF96-13D07F137ED4}"/>
              </a:ext>
            </a:extLst>
          </p:cNvPr>
          <p:cNvSpPr/>
          <p:nvPr/>
        </p:nvSpPr>
        <p:spPr>
          <a:xfrm>
            <a:off x="0" y="3618505"/>
            <a:ext cx="3915137" cy="464273"/>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sp>
        <p:nvSpPr>
          <p:cNvPr id="4" name="Rectangle 3">
            <a:extLst>
              <a:ext uri="{FF2B5EF4-FFF2-40B4-BE49-F238E27FC236}">
                <a16:creationId xmlns:a16="http://schemas.microsoft.com/office/drawing/2014/main" id="{EEE063DD-EC15-4B4A-9487-01BF8525900C}"/>
              </a:ext>
            </a:extLst>
          </p:cNvPr>
          <p:cNvSpPr/>
          <p:nvPr/>
        </p:nvSpPr>
        <p:spPr>
          <a:xfrm>
            <a:off x="0" y="4043821"/>
            <a:ext cx="9144000" cy="973559"/>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530855" y="3599666"/>
            <a:ext cx="4573254" cy="553998"/>
          </a:xfrm>
          <a:prstGeom prst="rect">
            <a:avLst/>
          </a:prstGeom>
          <a:noFill/>
        </p:spPr>
        <p:txBody>
          <a:bodyPr wrap="square" rtlCol="0">
            <a:spAutoFit/>
          </a:bodyPr>
          <a:lstStyle/>
          <a:p>
            <a:r>
              <a:rPr lang="en-US" sz="3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 Video?</a:t>
            </a:r>
          </a:p>
        </p:txBody>
      </p:sp>
      <p:sp>
        <p:nvSpPr>
          <p:cNvPr id="8" name="TextBox 7">
            <a:extLst>
              <a:ext uri="{FF2B5EF4-FFF2-40B4-BE49-F238E27FC236}">
                <a16:creationId xmlns:a16="http://schemas.microsoft.com/office/drawing/2014/main" id="{3FE07946-CE88-6040-B682-D30118903E29}"/>
              </a:ext>
            </a:extLst>
          </p:cNvPr>
          <p:cNvSpPr txBox="1"/>
          <p:nvPr/>
        </p:nvSpPr>
        <p:spPr>
          <a:xfrm>
            <a:off x="424967" y="4121735"/>
            <a:ext cx="3847482" cy="415498"/>
          </a:xfrm>
          <a:prstGeom prst="rect">
            <a:avLst/>
          </a:prstGeom>
          <a:noFill/>
        </p:spPr>
        <p:txBody>
          <a:bodyPr wrap="square" rtlCol="0">
            <a:spAutoFit/>
          </a:bodyPr>
          <a:lstStyle/>
          <a:p>
            <a:r>
              <a:rPr lang="en-US" sz="2100" dirty="0">
                <a:solidFill>
                  <a:schemeClr val="bg1">
                    <a:lumMod val="95000"/>
                  </a:schemeClr>
                </a:solidFill>
                <a:latin typeface="TH SarabunPSK" panose="020B0500040200020003" pitchFamily="34" charset="-34"/>
                <a:cs typeface="TH SarabunPSK" panose="020B0500040200020003" pitchFamily="34" charset="-34"/>
              </a:rPr>
              <a:t>This service is also live on Facebook at:</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5776642" y="4043821"/>
            <a:ext cx="3367358" cy="973559"/>
          </a:xfrm>
          <a:prstGeom prst="rect">
            <a:avLst/>
          </a:prstGeom>
        </p:spPr>
      </p:pic>
      <p:grpSp>
        <p:nvGrpSpPr>
          <p:cNvPr id="3" name="Group 2">
            <a:extLst>
              <a:ext uri="{FF2B5EF4-FFF2-40B4-BE49-F238E27FC236}">
                <a16:creationId xmlns:a16="http://schemas.microsoft.com/office/drawing/2014/main" id="{1CF83C16-C07D-4143-860F-217A6D0B4645}"/>
              </a:ext>
            </a:extLst>
          </p:cNvPr>
          <p:cNvGrpSpPr/>
          <p:nvPr/>
        </p:nvGrpSpPr>
        <p:grpSpPr>
          <a:xfrm>
            <a:off x="7449930" y="3844801"/>
            <a:ext cx="1371600" cy="13716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31999"/>
              <a:ext cx="1828800" cy="1107996"/>
            </a:xfrm>
            <a:prstGeom prst="rect">
              <a:avLst/>
            </a:prstGeom>
            <a:noFill/>
          </p:spPr>
          <p:txBody>
            <a:bodyPr wrap="square" rtlCol="0" anchor="ctr">
              <a:spAutoFit/>
            </a:bodyPr>
            <a:lstStyle/>
            <a:p>
              <a:pPr algn="ctr"/>
              <a:r>
                <a:rPr lang="en-US" sz="2400" dirty="0">
                  <a:solidFill>
                    <a:schemeClr val="bg1">
                      <a:lumMod val="95000"/>
                    </a:schemeClr>
                  </a:solidFill>
                  <a:latin typeface="Pristina" panose="03060402040406080204" pitchFamily="66" charset="77"/>
                </a:rPr>
                <a:t>Zarahemla</a:t>
              </a:r>
            </a:p>
            <a:p>
              <a:pPr algn="ctr"/>
              <a:r>
                <a:rPr lang="en-US" sz="2400" dirty="0">
                  <a:solidFill>
                    <a:schemeClr val="bg1">
                      <a:lumMod val="95000"/>
                    </a:schemeClr>
                  </a:solidFill>
                  <a:latin typeface="Pristina" panose="03060402040406080204" pitchFamily="66" charset="77"/>
                </a:rPr>
                <a:t>Branch</a:t>
              </a:r>
            </a:p>
          </p:txBody>
        </p:sp>
      </p:grpSp>
      <p:sp>
        <p:nvSpPr>
          <p:cNvPr id="11" name="TextBox 10">
            <a:extLst>
              <a:ext uri="{FF2B5EF4-FFF2-40B4-BE49-F238E27FC236}">
                <a16:creationId xmlns:a16="http://schemas.microsoft.com/office/drawing/2014/main" id="{2FD2C251-8664-3645-AC2E-7459720FAB54}"/>
              </a:ext>
            </a:extLst>
          </p:cNvPr>
          <p:cNvSpPr txBox="1"/>
          <p:nvPr/>
        </p:nvSpPr>
        <p:spPr>
          <a:xfrm>
            <a:off x="530856" y="4423289"/>
            <a:ext cx="5322440" cy="553998"/>
          </a:xfrm>
          <a:prstGeom prst="rect">
            <a:avLst/>
          </a:prstGeom>
          <a:noFill/>
        </p:spPr>
        <p:txBody>
          <a:bodyPr wrap="square" rtlCol="0">
            <a:spAutoFit/>
          </a:bodyPr>
          <a:lstStyle/>
          <a:p>
            <a:r>
              <a:rPr lang="en-US" sz="3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facebook.com</a:t>
            </a:r>
            <a:r>
              <a:rPr lang="en-US" sz="3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t>
            </a:r>
            <a:r>
              <a:rPr lang="en-US" sz="3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zarahemlabranch</a:t>
            </a:r>
            <a:endParaRPr lang="en-US" sz="3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endParaRPr>
          </a:p>
        </p:txBody>
      </p:sp>
    </p:spTree>
    <p:extLst>
      <p:ext uri="{BB962C8B-B14F-4D97-AF65-F5344CB8AC3E}">
        <p14:creationId xmlns:p14="http://schemas.microsoft.com/office/powerpoint/2010/main" val="272486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69E47-387E-344A-B053-7067DAA4ACB9}"/>
              </a:ext>
            </a:extLst>
          </p:cNvPr>
          <p:cNvGrpSpPr/>
          <p:nvPr/>
        </p:nvGrpSpPr>
        <p:grpSpPr>
          <a:xfrm>
            <a:off x="985059" y="4104266"/>
            <a:ext cx="8017625" cy="839501"/>
            <a:chOff x="1255776" y="5091352"/>
            <a:chExt cx="10790547" cy="1119335"/>
          </a:xfrm>
        </p:grpSpPr>
        <p:sp>
          <p:nvSpPr>
            <p:cNvPr id="4" name="Rectangle 3">
              <a:extLst>
                <a:ext uri="{FF2B5EF4-FFF2-40B4-BE49-F238E27FC236}">
                  <a16:creationId xmlns:a16="http://schemas.microsoft.com/office/drawing/2014/main" id="{EEE063DD-EC15-4B4A-9487-01BF8525900C}"/>
                </a:ext>
              </a:extLst>
            </p:cNvPr>
            <p:cNvSpPr/>
            <p:nvPr/>
          </p:nvSpPr>
          <p:spPr>
            <a:xfrm>
              <a:off x="1255776" y="5091352"/>
              <a:ext cx="10790547" cy="1119335"/>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8174754" y="5098311"/>
              <a:ext cx="3871569" cy="1112376"/>
            </a:xfrm>
            <a:prstGeom prst="rect">
              <a:avLst/>
            </a:prstGeom>
          </p:spPr>
        </p:pic>
      </p:grpSp>
      <p:grpSp>
        <p:nvGrpSpPr>
          <p:cNvPr id="3" name="Group 2">
            <a:extLst>
              <a:ext uri="{FF2B5EF4-FFF2-40B4-BE49-F238E27FC236}">
                <a16:creationId xmlns:a16="http://schemas.microsoft.com/office/drawing/2014/main" id="{1CF83C16-C07D-4143-860F-217A6D0B4645}"/>
              </a:ext>
            </a:extLst>
          </p:cNvPr>
          <p:cNvGrpSpPr/>
          <p:nvPr/>
        </p:nvGrpSpPr>
        <p:grpSpPr>
          <a:xfrm>
            <a:off x="7340882" y="3838214"/>
            <a:ext cx="1371600" cy="13716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31999"/>
              <a:ext cx="1828800" cy="1107996"/>
            </a:xfrm>
            <a:prstGeom prst="rect">
              <a:avLst/>
            </a:prstGeom>
            <a:noFill/>
          </p:spPr>
          <p:txBody>
            <a:bodyPr wrap="square" rtlCol="0" anchor="ctr">
              <a:spAutoFit/>
            </a:bodyPr>
            <a:lstStyle/>
            <a:p>
              <a:pPr algn="ctr"/>
              <a:r>
                <a:rPr lang="en-US" sz="2400" dirty="0">
                  <a:solidFill>
                    <a:schemeClr val="bg1">
                      <a:lumMod val="95000"/>
                    </a:schemeClr>
                  </a:solidFill>
                  <a:latin typeface="Pristina" panose="03060402040406080204" pitchFamily="66" charset="77"/>
                </a:rPr>
                <a:t>Zarahemla</a:t>
              </a:r>
            </a:p>
            <a:p>
              <a:pPr algn="ctr"/>
              <a:r>
                <a:rPr lang="en-US" sz="2400" dirty="0">
                  <a:solidFill>
                    <a:schemeClr val="bg1">
                      <a:lumMod val="95000"/>
                    </a:schemeClr>
                  </a:solidFill>
                  <a:latin typeface="Pristina" panose="03060402040406080204" pitchFamily="66" charset="77"/>
                </a:rPr>
                <a:t>Branch</a:t>
              </a:r>
            </a:p>
          </p:txBody>
        </p:sp>
      </p:grpSp>
      <p:sp>
        <p:nvSpPr>
          <p:cNvPr id="7" name="TextBox 6">
            <a:extLst>
              <a:ext uri="{FF2B5EF4-FFF2-40B4-BE49-F238E27FC236}">
                <a16:creationId xmlns:a16="http://schemas.microsoft.com/office/drawing/2014/main" id="{6D930DDE-99BB-474F-B00B-5C29C77767DD}"/>
              </a:ext>
            </a:extLst>
          </p:cNvPr>
          <p:cNvSpPr txBox="1"/>
          <p:nvPr/>
        </p:nvSpPr>
        <p:spPr>
          <a:xfrm>
            <a:off x="1179368" y="4235477"/>
            <a:ext cx="5903054" cy="600164"/>
          </a:xfrm>
          <a:prstGeom prst="rect">
            <a:avLst/>
          </a:prstGeom>
          <a:noFill/>
        </p:spPr>
        <p:txBody>
          <a:bodyPr wrap="square" rtlCol="0">
            <a:spAutoFit/>
          </a:bodyPr>
          <a:lstStyle/>
          <a:p>
            <a:pPr algn="ctr"/>
            <a:r>
              <a:rPr lang="en-US" sz="3300" b="1" spc="75"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https://</a:t>
            </a:r>
            <a:r>
              <a:rPr lang="en-US" sz="3300" b="1" spc="75"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av.zarahemlabranch.org</a:t>
            </a:r>
            <a:r>
              <a:rPr lang="en-US" sz="3300" b="1" spc="75"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a:t>
            </a:r>
          </a:p>
        </p:txBody>
      </p:sp>
      <p:cxnSp>
        <p:nvCxnSpPr>
          <p:cNvPr id="12" name="Straight Connector 11">
            <a:extLst>
              <a:ext uri="{FF2B5EF4-FFF2-40B4-BE49-F238E27FC236}">
                <a16:creationId xmlns:a16="http://schemas.microsoft.com/office/drawing/2014/main" id="{36EB91BF-9E6C-684D-869D-64AFC067B5C1}"/>
              </a:ext>
            </a:extLst>
          </p:cNvPr>
          <p:cNvCxnSpPr>
            <a:cxnSpLocks/>
          </p:cNvCxnSpPr>
          <p:nvPr/>
        </p:nvCxnSpPr>
        <p:spPr>
          <a:xfrm>
            <a:off x="5066179" y="1233769"/>
            <a:ext cx="0" cy="4084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80A6AD-79CF-C84A-A575-8D5877DD1AA9}"/>
              </a:ext>
            </a:extLst>
          </p:cNvPr>
          <p:cNvCxnSpPr>
            <a:cxnSpLocks/>
          </p:cNvCxnSpPr>
          <p:nvPr/>
        </p:nvCxnSpPr>
        <p:spPr>
          <a:xfrm>
            <a:off x="8026682" y="1569945"/>
            <a:ext cx="0" cy="40845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93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285750"/>
            <a:ext cx="9144000" cy="51435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285750"/>
            <a:ext cx="9144000" cy="51435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TextBox 11">
            <a:extLst>
              <a:ext uri="{FF2B5EF4-FFF2-40B4-BE49-F238E27FC236}">
                <a16:creationId xmlns:a16="http://schemas.microsoft.com/office/drawing/2014/main" id="{F239E608-92AA-A54C-8870-C8409CEC5FB0}"/>
              </a:ext>
            </a:extLst>
          </p:cNvPr>
          <p:cNvSpPr txBox="1"/>
          <p:nvPr/>
        </p:nvSpPr>
        <p:spPr>
          <a:xfrm>
            <a:off x="2921075" y="2060386"/>
            <a:ext cx="3301851" cy="646331"/>
          </a:xfrm>
          <a:prstGeom prst="rect">
            <a:avLst/>
          </a:prstGeom>
          <a:noFill/>
        </p:spPr>
        <p:txBody>
          <a:bodyPr wrap="square" rtlCol="0" anchor="ctr">
            <a:spAutoFit/>
          </a:bodyPr>
          <a:lstStyle/>
          <a:p>
            <a:pPr algn="ctr"/>
            <a:r>
              <a:rPr lang="en-US" sz="36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3181611" y="2643775"/>
            <a:ext cx="278077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2675564" y="2740938"/>
            <a:ext cx="3792877" cy="415498"/>
          </a:xfrm>
          <a:prstGeom prst="rect">
            <a:avLst/>
          </a:prstGeom>
          <a:noFill/>
        </p:spPr>
        <p:txBody>
          <a:bodyPr wrap="square" rtlCol="0" anchor="ctr">
            <a:spAutoFit/>
          </a:bodyPr>
          <a:lstStyle/>
          <a:p>
            <a:pPr algn="ctr"/>
            <a:r>
              <a:rPr lang="en-US" sz="21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16094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285750"/>
            <a:ext cx="9144000" cy="51435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285750"/>
            <a:ext cx="9144000" cy="51435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TextBox 11">
            <a:extLst>
              <a:ext uri="{FF2B5EF4-FFF2-40B4-BE49-F238E27FC236}">
                <a16:creationId xmlns:a16="http://schemas.microsoft.com/office/drawing/2014/main" id="{F239E608-92AA-A54C-8870-C8409CEC5FB0}"/>
              </a:ext>
            </a:extLst>
          </p:cNvPr>
          <p:cNvSpPr txBox="1"/>
          <p:nvPr/>
        </p:nvSpPr>
        <p:spPr>
          <a:xfrm>
            <a:off x="2921075" y="2273219"/>
            <a:ext cx="3301851" cy="646331"/>
          </a:xfrm>
          <a:prstGeom prst="rect">
            <a:avLst/>
          </a:prstGeom>
          <a:noFill/>
        </p:spPr>
        <p:txBody>
          <a:bodyPr wrap="square" rtlCol="0" anchor="ctr">
            <a:spAutoFit/>
          </a:bodyPr>
          <a:lstStyle/>
          <a:p>
            <a:pPr algn="ctr"/>
            <a:r>
              <a:rPr lang="en-US" sz="36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3181611" y="2856610"/>
            <a:ext cx="278077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2675563" y="2849642"/>
            <a:ext cx="3792877" cy="415498"/>
          </a:xfrm>
          <a:prstGeom prst="rect">
            <a:avLst/>
          </a:prstGeom>
          <a:noFill/>
        </p:spPr>
        <p:txBody>
          <a:bodyPr wrap="square" rtlCol="0" anchor="ctr">
            <a:spAutoFit/>
          </a:bodyPr>
          <a:lstStyle/>
          <a:p>
            <a:pPr algn="ctr"/>
            <a:r>
              <a:rPr lang="en-US" sz="21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5443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25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175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285750"/>
            <a:ext cx="9144000" cy="51435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285750"/>
            <a:ext cx="9144000" cy="51435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TextBox 11">
            <a:extLst>
              <a:ext uri="{FF2B5EF4-FFF2-40B4-BE49-F238E27FC236}">
                <a16:creationId xmlns:a16="http://schemas.microsoft.com/office/drawing/2014/main" id="{F239E608-92AA-A54C-8870-C8409CEC5FB0}"/>
              </a:ext>
            </a:extLst>
          </p:cNvPr>
          <p:cNvSpPr txBox="1"/>
          <p:nvPr/>
        </p:nvSpPr>
        <p:spPr>
          <a:xfrm>
            <a:off x="2921075" y="2273219"/>
            <a:ext cx="3301851" cy="646331"/>
          </a:xfrm>
          <a:prstGeom prst="rect">
            <a:avLst/>
          </a:prstGeom>
          <a:noFill/>
        </p:spPr>
        <p:txBody>
          <a:bodyPr wrap="square" rtlCol="0" anchor="ctr">
            <a:spAutoFit/>
          </a:bodyPr>
          <a:lstStyle/>
          <a:p>
            <a:pPr algn="ctr"/>
            <a:r>
              <a:rPr lang="en-US" sz="36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3181611" y="2856610"/>
            <a:ext cx="278077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2675563" y="2849642"/>
            <a:ext cx="3792877" cy="415498"/>
          </a:xfrm>
          <a:prstGeom prst="rect">
            <a:avLst/>
          </a:prstGeom>
          <a:noFill/>
        </p:spPr>
        <p:txBody>
          <a:bodyPr wrap="square" rtlCol="0" anchor="ctr">
            <a:spAutoFit/>
          </a:bodyPr>
          <a:lstStyle/>
          <a:p>
            <a:pPr algn="ctr"/>
            <a:r>
              <a:rPr lang="en-US" sz="21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14990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1" nodeType="afterEffect">
                                  <p:stCondLst>
                                    <p:cond delay="100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1500"/>
                            </p:stCondLst>
                            <p:childTnLst>
                              <p:par>
                                <p:cTn id="9" presetID="16" presetClass="exit" presetSubtype="21" fill="hold" nodeType="afterEffect">
                                  <p:stCondLst>
                                    <p:cond delay="0"/>
                                  </p:stCondLst>
                                  <p:childTnLst>
                                    <p:animEffect transition="out" filter="barn(inVertical)">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54928" y="287881"/>
            <a:ext cx="9253858" cy="5208277"/>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359626" y="4989929"/>
            <a:ext cx="9969189" cy="414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3" name="Rectangle 12">
            <a:extLst>
              <a:ext uri="{FF2B5EF4-FFF2-40B4-BE49-F238E27FC236}">
                <a16:creationId xmlns:a16="http://schemas.microsoft.com/office/drawing/2014/main" id="{AB492FFC-07C3-9943-9A25-C78D524C9E4C}"/>
              </a:ext>
            </a:extLst>
          </p:cNvPr>
          <p:cNvSpPr/>
          <p:nvPr/>
        </p:nvSpPr>
        <p:spPr>
          <a:xfrm>
            <a:off x="-142537" y="287881"/>
            <a:ext cx="9453139" cy="6984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TextBox 13">
            <a:extLst>
              <a:ext uri="{FF2B5EF4-FFF2-40B4-BE49-F238E27FC236}">
                <a16:creationId xmlns:a16="http://schemas.microsoft.com/office/drawing/2014/main" id="{3BD7BC76-19C3-3749-8E89-A4B844D5376E}"/>
              </a:ext>
            </a:extLst>
          </p:cNvPr>
          <p:cNvSpPr txBox="1"/>
          <p:nvPr/>
        </p:nvSpPr>
        <p:spPr>
          <a:xfrm>
            <a:off x="132428" y="512270"/>
            <a:ext cx="8879144" cy="4431983"/>
          </a:xfrm>
          <a:prstGeom prst="rect">
            <a:avLst/>
          </a:prstGeom>
          <a:noFill/>
        </p:spPr>
        <p:txBody>
          <a:bodyPr wrap="square" rtlCol="0" anchor="t">
            <a:spAutoFit/>
          </a:bodyPr>
          <a:lstStyle/>
          <a:p>
            <a:r>
              <a:rPr lang="en-US" sz="3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Psalms 72:15</a:t>
            </a:r>
          </a:p>
          <a:p>
            <a:r>
              <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And he shall live, and to him shall be given of the gold of Sheba; prayer also shall be made for him continually; and daily shall he be praised.</a:t>
            </a:r>
          </a:p>
          <a:p>
            <a:endPar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lvl="0"/>
            <a:r>
              <a:rPr lang="en-US" sz="3000" b="1" dirty="0">
                <a:solidFill>
                  <a:prstClr val="white">
                    <a:lumMod val="95000"/>
                  </a:prst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Acts 6:4</a:t>
            </a:r>
            <a:endPar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But we will give ourselves continually to prayer, and to the ministry of the word.</a:t>
            </a:r>
          </a:p>
          <a:p>
            <a:endPar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3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Alma 16:222</a:t>
            </a:r>
          </a:p>
          <a:p>
            <a:r>
              <a:rPr lang="en-US" sz="24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Yea, and when you do not cry unto the Lord, let your hearts be full, drawn out in prayer unto him continually for your welfare, and also for the welfare of those who are around you.</a:t>
            </a:r>
          </a:p>
        </p:txBody>
      </p:sp>
    </p:spTree>
    <p:extLst>
      <p:ext uri="{BB962C8B-B14F-4D97-AF65-F5344CB8AC3E}">
        <p14:creationId xmlns:p14="http://schemas.microsoft.com/office/powerpoint/2010/main" val="209578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54928" y="287881"/>
            <a:ext cx="9253858" cy="5208277"/>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359626" y="4989929"/>
            <a:ext cx="9969189" cy="414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3" name="Rectangle 12">
            <a:extLst>
              <a:ext uri="{FF2B5EF4-FFF2-40B4-BE49-F238E27FC236}">
                <a16:creationId xmlns:a16="http://schemas.microsoft.com/office/drawing/2014/main" id="{AB492FFC-07C3-9943-9A25-C78D524C9E4C}"/>
              </a:ext>
            </a:extLst>
          </p:cNvPr>
          <p:cNvSpPr/>
          <p:nvPr/>
        </p:nvSpPr>
        <p:spPr>
          <a:xfrm>
            <a:off x="-142537" y="287881"/>
            <a:ext cx="9453139" cy="6984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TextBox 13">
            <a:extLst>
              <a:ext uri="{FF2B5EF4-FFF2-40B4-BE49-F238E27FC236}">
                <a16:creationId xmlns:a16="http://schemas.microsoft.com/office/drawing/2014/main" id="{3BD7BC76-19C3-3749-8E89-A4B844D5376E}"/>
              </a:ext>
            </a:extLst>
          </p:cNvPr>
          <p:cNvSpPr txBox="1"/>
          <p:nvPr/>
        </p:nvSpPr>
        <p:spPr>
          <a:xfrm>
            <a:off x="132428" y="659847"/>
            <a:ext cx="8879144" cy="3877985"/>
          </a:xfrm>
          <a:prstGeom prst="rect">
            <a:avLst/>
          </a:prstGeom>
          <a:noFill/>
        </p:spPr>
        <p:txBody>
          <a:bodyPr wrap="square" rtlCol="0" anchor="t">
            <a:spAutoFit/>
          </a:bodyPr>
          <a:lstStyle/>
          <a:p>
            <a:pPr algn="ctr"/>
            <a:r>
              <a:rPr lang="en-US" sz="1800" dirty="0">
                <a:solidFill>
                  <a:schemeClr val="bg1"/>
                </a:solidFill>
              </a:rPr>
              <a:t>You have given so much of yourself and still have more to share</a:t>
            </a:r>
            <a:br>
              <a:rPr lang="en-US" sz="3600" dirty="0">
                <a:solidFill>
                  <a:schemeClr val="bg1"/>
                </a:solidFill>
              </a:rPr>
            </a:br>
            <a:r>
              <a:rPr lang="en-US" sz="1800" dirty="0">
                <a:solidFill>
                  <a:schemeClr val="bg1"/>
                </a:solidFill>
              </a:rPr>
              <a:t>When others closes their hearts to love you always seem to care</a:t>
            </a:r>
            <a:br>
              <a:rPr lang="en-US" sz="3600" dirty="0">
                <a:solidFill>
                  <a:schemeClr val="bg1"/>
                </a:solidFill>
              </a:rPr>
            </a:br>
            <a:r>
              <a:rPr lang="en-US" sz="1800" dirty="0">
                <a:solidFill>
                  <a:schemeClr val="bg1"/>
                </a:solidFill>
              </a:rPr>
              <a:t>My mother, my friend how gracious you've shown your love to me</a:t>
            </a:r>
            <a:br>
              <a:rPr lang="en-US" sz="3600" dirty="0">
                <a:solidFill>
                  <a:schemeClr val="bg1"/>
                </a:solidFill>
              </a:rPr>
            </a:br>
            <a:r>
              <a:rPr lang="en-US" sz="1800" dirty="0">
                <a:solidFill>
                  <a:schemeClr val="bg1"/>
                </a:solidFill>
              </a:rPr>
              <a:t>You give of your heart so freely for all of the world to see</a:t>
            </a:r>
            <a:endParaRPr lang="en-US" sz="3600" dirty="0">
              <a:solidFill>
                <a:schemeClr val="bg1"/>
              </a:solidFill>
            </a:endParaRPr>
          </a:p>
          <a:p>
            <a:pPr algn="ctr"/>
            <a:br>
              <a:rPr lang="en-US" sz="1500" dirty="0">
                <a:solidFill>
                  <a:schemeClr val="bg1"/>
                </a:solidFill>
              </a:rPr>
            </a:br>
            <a:r>
              <a:rPr lang="en-US" sz="1800" dirty="0">
                <a:solidFill>
                  <a:schemeClr val="bg1"/>
                </a:solidFill>
              </a:rPr>
              <a:t>A beautiful rose and petals from a flower, the root of the family tree</a:t>
            </a:r>
            <a:br>
              <a:rPr lang="en-US" sz="3600" dirty="0">
                <a:solidFill>
                  <a:schemeClr val="bg1"/>
                </a:solidFill>
              </a:rPr>
            </a:br>
            <a:r>
              <a:rPr lang="en-US" sz="1800" dirty="0">
                <a:solidFill>
                  <a:schemeClr val="bg1"/>
                </a:solidFill>
              </a:rPr>
              <a:t>My mother, my friend a gift from God you mean all the world to me</a:t>
            </a:r>
            <a:br>
              <a:rPr lang="en-US" sz="3600" dirty="0">
                <a:solidFill>
                  <a:schemeClr val="bg1"/>
                </a:solidFill>
              </a:rPr>
            </a:br>
            <a:r>
              <a:rPr lang="en-US" sz="1800" dirty="0">
                <a:solidFill>
                  <a:schemeClr val="bg1"/>
                </a:solidFill>
              </a:rPr>
              <a:t>There is no replacement for the unconditional love of a mother</a:t>
            </a:r>
            <a:br>
              <a:rPr lang="en-US" sz="3600" dirty="0">
                <a:solidFill>
                  <a:schemeClr val="bg1"/>
                </a:solidFill>
              </a:rPr>
            </a:br>
            <a:r>
              <a:rPr lang="en-US" sz="1800" dirty="0">
                <a:solidFill>
                  <a:schemeClr val="bg1"/>
                </a:solidFill>
              </a:rPr>
              <a:t>When God formed her he broke the mold for there could never be another</a:t>
            </a:r>
            <a:br>
              <a:rPr lang="en-US" sz="3600" dirty="0">
                <a:solidFill>
                  <a:schemeClr val="bg1"/>
                </a:solidFill>
              </a:rPr>
            </a:br>
            <a:br>
              <a:rPr lang="en-US" sz="1500" dirty="0">
                <a:solidFill>
                  <a:schemeClr val="bg1"/>
                </a:solidFill>
              </a:rPr>
            </a:br>
            <a:r>
              <a:rPr lang="en-US" sz="1800" dirty="0">
                <a:solidFill>
                  <a:schemeClr val="bg1"/>
                </a:solidFill>
              </a:rPr>
              <a:t>You're just like a tiger in a den that’s protective of her lair </a:t>
            </a:r>
            <a:br>
              <a:rPr lang="en-US" sz="3600" dirty="0">
                <a:solidFill>
                  <a:schemeClr val="bg1"/>
                </a:solidFill>
              </a:rPr>
            </a:br>
            <a:r>
              <a:rPr lang="en-US" sz="1800" dirty="0">
                <a:solidFill>
                  <a:schemeClr val="bg1"/>
                </a:solidFill>
              </a:rPr>
              <a:t>The sharing of your countless love shows others that you care</a:t>
            </a:r>
            <a:br>
              <a:rPr lang="en-US" sz="3600" dirty="0">
                <a:solidFill>
                  <a:schemeClr val="bg1"/>
                </a:solidFill>
              </a:rPr>
            </a:br>
            <a:r>
              <a:rPr lang="en-US" sz="1800" dirty="0">
                <a:solidFill>
                  <a:schemeClr val="bg1"/>
                </a:solidFill>
              </a:rPr>
              <a:t>We sometimes forget that a mother is a blessing from above</a:t>
            </a:r>
            <a:br>
              <a:rPr lang="en-US" sz="3600" dirty="0">
                <a:solidFill>
                  <a:schemeClr val="bg1"/>
                </a:solidFill>
              </a:rPr>
            </a:br>
            <a:r>
              <a:rPr lang="en-US" sz="1800" dirty="0">
                <a:solidFill>
                  <a:schemeClr val="bg1"/>
                </a:solidFill>
              </a:rPr>
              <a:t>My mother, my friend a deep well of never ending love</a:t>
            </a:r>
            <a:endParaRPr lang="en-US" sz="2400" b="1" dirty="0">
              <a:solidFill>
                <a:schemeClr val="bg1"/>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19454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063DD-EC15-4B4A-9487-01BF8525900C}"/>
              </a:ext>
            </a:extLst>
          </p:cNvPr>
          <p:cNvSpPr/>
          <p:nvPr/>
        </p:nvSpPr>
        <p:spPr>
          <a:xfrm>
            <a:off x="0" y="4043821"/>
            <a:ext cx="9144000" cy="973559"/>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476728" y="4130909"/>
            <a:ext cx="4573254" cy="600164"/>
          </a:xfrm>
          <a:prstGeom prst="rect">
            <a:avLst/>
          </a:prstGeom>
          <a:noFill/>
        </p:spPr>
        <p:txBody>
          <a:bodyPr wrap="square" rtlCol="0">
            <a:spAutoFit/>
          </a:bodyPr>
          <a:lstStyle/>
          <a:p>
            <a:r>
              <a:rPr lang="en-US" sz="33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Teacher Kevin McMilian</a:t>
            </a:r>
          </a:p>
        </p:txBody>
      </p:sp>
      <p:sp>
        <p:nvSpPr>
          <p:cNvPr id="8" name="TextBox 7">
            <a:extLst>
              <a:ext uri="{FF2B5EF4-FFF2-40B4-BE49-F238E27FC236}">
                <a16:creationId xmlns:a16="http://schemas.microsoft.com/office/drawing/2014/main" id="{3FE07946-CE88-6040-B682-D30118903E29}"/>
              </a:ext>
            </a:extLst>
          </p:cNvPr>
          <p:cNvSpPr txBox="1"/>
          <p:nvPr/>
        </p:nvSpPr>
        <p:spPr>
          <a:xfrm>
            <a:off x="893741" y="4556200"/>
            <a:ext cx="3847482" cy="415498"/>
          </a:xfrm>
          <a:prstGeom prst="rect">
            <a:avLst/>
          </a:prstGeom>
          <a:noFill/>
        </p:spPr>
        <p:txBody>
          <a:bodyPr wrap="square" rtlCol="0">
            <a:spAutoFit/>
          </a:bodyPr>
          <a:lstStyle/>
          <a:p>
            <a:r>
              <a:rPr lang="en-US" sz="2100" dirty="0">
                <a:solidFill>
                  <a:schemeClr val="bg1">
                    <a:lumMod val="95000"/>
                  </a:schemeClr>
                </a:solidFill>
                <a:latin typeface="TH SarabunPSK" panose="020B0500040200020003" pitchFamily="34" charset="-34"/>
                <a:cs typeface="TH SarabunPSK" panose="020B0500040200020003" pitchFamily="34" charset="-34"/>
              </a:rPr>
              <a:t>Sermon</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5776642" y="4043821"/>
            <a:ext cx="3367358" cy="973559"/>
          </a:xfrm>
          <a:prstGeom prst="rect">
            <a:avLst/>
          </a:prstGeom>
        </p:spPr>
      </p:pic>
    </p:spTree>
    <p:extLst>
      <p:ext uri="{BB962C8B-B14F-4D97-AF65-F5344CB8AC3E}">
        <p14:creationId xmlns:p14="http://schemas.microsoft.com/office/powerpoint/2010/main" val="1535299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44539</TotalTime>
  <Words>113</Words>
  <Application>Microsoft Macintosh PowerPoint</Application>
  <PresentationFormat>On-screen Show (16:10)</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Copperplate Light</vt:lpstr>
      <vt:lpstr>Open Sans Light</vt:lpstr>
      <vt:lpstr>Pristina</vt:lpstr>
      <vt:lpstr>TH SarabunPSK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McMilian</dc:creator>
  <cp:lastModifiedBy>Kevin McMilian</cp:lastModifiedBy>
  <cp:revision>37</cp:revision>
  <dcterms:created xsi:type="dcterms:W3CDTF">2018-01-28T17:28:36Z</dcterms:created>
  <dcterms:modified xsi:type="dcterms:W3CDTF">2019-08-25T20:54:23Z</dcterms:modified>
</cp:coreProperties>
</file>