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Afar in old Judea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Above the Jordan stream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heavenly light descended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a baptismal scene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Then came the confirmation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Jesus, from above;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sacramental signet: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Spirit as a dove.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ancient Zarahemla,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Above the temple towers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Appeared the Christ of Judah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crown the watchful hours.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voice—serene, yet piercing—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Beyond our words to tell,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Proclaimed Him as the Savior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Whom prophets did foretell.</a:t>
            </a:r>
          </a:p>
        </p:txBody>
      </p:sp>
    </p:spTree>
    <p:extLst>
      <p:ext uri="{BB962C8B-B14F-4D97-AF65-F5344CB8AC3E}">
        <p14:creationId xmlns:p14="http://schemas.microsoft.com/office/powerpoint/2010/main" val="13692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 followed years of silence,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one who sought God’s way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Saw in Palmyra’s woodland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light beyond his day,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when the vision opened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him whose sight was dim,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heard the Father saying,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“This is my Son– hear Him!”</a:t>
            </a:r>
          </a:p>
        </p:txBody>
      </p:sp>
    </p:spTree>
    <p:extLst>
      <p:ext uri="{BB962C8B-B14F-4D97-AF65-F5344CB8AC3E}">
        <p14:creationId xmlns:p14="http://schemas.microsoft.com/office/powerpoint/2010/main" val="130627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Today the heavens are open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souls prepared to hear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wondrous revelation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Christ, who’s ever near.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Savior of the ages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live with us today,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we but try to know Him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seek to find His way.</a:t>
            </a:r>
          </a:p>
        </p:txBody>
      </p:sp>
    </p:spTree>
    <p:extLst>
      <p:ext uri="{BB962C8B-B14F-4D97-AF65-F5344CB8AC3E}">
        <p14:creationId xmlns:p14="http://schemas.microsoft.com/office/powerpoint/2010/main" val="423279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31</cp:revision>
  <dcterms:created xsi:type="dcterms:W3CDTF">2017-06-11T14:47:46Z</dcterms:created>
  <dcterms:modified xsi:type="dcterms:W3CDTF">2017-08-13T03:37:13Z</dcterms:modified>
</cp:coreProperties>
</file>