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am Trusting Thee,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am trusting Thee, Lord Jesus;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At Thy feet I bow.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Thy grace and tender mercy,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we trust Thee now.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am Trusting Thee,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am trusting Thee to guide 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along shalt lead,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Every day and hour supplying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that I may need.</a:t>
            </a:r>
          </a:p>
        </p:txBody>
      </p:sp>
    </p:spTree>
    <p:extLst>
      <p:ext uri="{BB962C8B-B14F-4D97-AF65-F5344CB8AC3E}">
        <p14:creationId xmlns:p14="http://schemas.microsoft.com/office/powerpoint/2010/main" val="14007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am Trusting Thee, Lord Jesus”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4567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am trusting Thee, Lord Jesus;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Never let me fall.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am trusting Thee forever,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Trusting Thee for all.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39</cp:revision>
  <dcterms:created xsi:type="dcterms:W3CDTF">2017-06-11T14:47:46Z</dcterms:created>
  <dcterms:modified xsi:type="dcterms:W3CDTF">2017-08-13T03:43:25Z</dcterms:modified>
</cp:coreProperties>
</file>