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“I’m Pressing on the Upward Way”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45678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I’m pressing on the upward way;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New heights I’m gaining every day!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Still praying as I’m onward bound,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“Lord, plant my feet on higher ground.”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“I’m Pressing on the Upward Way”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45678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Lord, lift me up and let me stand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faith on heaven’s table-land--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higher plane than I have found;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Lord, plant my feet on higher ground.</a:t>
            </a:r>
          </a:p>
        </p:txBody>
      </p:sp>
    </p:spTree>
    <p:extLst>
      <p:ext uri="{BB962C8B-B14F-4D97-AF65-F5344CB8AC3E}">
        <p14:creationId xmlns:p14="http://schemas.microsoft.com/office/powerpoint/2010/main" val="29724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“I’m Pressing on the Upward Way”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45678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My heart has no desire to stay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Where doubts arise and fears dismay;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Though some may dwell where these abound,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prayer, my aim is higher ground.</a:t>
            </a:r>
          </a:p>
        </p:txBody>
      </p:sp>
    </p:spTree>
    <p:extLst>
      <p:ext uri="{BB962C8B-B14F-4D97-AF65-F5344CB8AC3E}">
        <p14:creationId xmlns:p14="http://schemas.microsoft.com/office/powerpoint/2010/main" val="256599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“I’m Pressing on the Upward Way”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45678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Lord, lift me up and let me stand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faith on heaven’s table-land--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higher plane than I have found;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Lord, plant my feet on higher ground.</a:t>
            </a:r>
          </a:p>
        </p:txBody>
      </p:sp>
    </p:spTree>
    <p:extLst>
      <p:ext uri="{BB962C8B-B14F-4D97-AF65-F5344CB8AC3E}">
        <p14:creationId xmlns:p14="http://schemas.microsoft.com/office/powerpoint/2010/main" val="19870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“I’m Pressing on the Upward Way”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45678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want to live above the world,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Though Satan’s darts at me are hurled;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faith has caught the joyful sound,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song of saints on higher ground.</a:t>
            </a:r>
          </a:p>
        </p:txBody>
      </p:sp>
    </p:spTree>
    <p:extLst>
      <p:ext uri="{BB962C8B-B14F-4D97-AF65-F5344CB8AC3E}">
        <p14:creationId xmlns:p14="http://schemas.microsoft.com/office/powerpoint/2010/main" val="199133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“I’m Pressing on the Upward Way”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45678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Lord, lift me up and let me stand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faith on heaven’s table-land--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higher plane than I have found;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Lord, plant my feet on higher ground.</a:t>
            </a:r>
          </a:p>
        </p:txBody>
      </p:sp>
    </p:spTree>
    <p:extLst>
      <p:ext uri="{BB962C8B-B14F-4D97-AF65-F5344CB8AC3E}">
        <p14:creationId xmlns:p14="http://schemas.microsoft.com/office/powerpoint/2010/main" val="239046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“I’m Pressing on the Upward Way”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45678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want to scale the utmost height,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catch a gleam of glory bright,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 still I’ll pray ‘til heaven I’ve found,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“Lord, lead </a:t>
            </a:r>
            <a:r>
              <a:rPr lang="en-US" sz="3600">
                <a:solidFill>
                  <a:schemeClr val="bg1"/>
                </a:solidFill>
              </a:rPr>
              <a:t>me onto higher ground.”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86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“I’m Pressing on the Upward Way”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45678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Lord, lift me up and let me stand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faith on heaven’s table-land--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higher plane than I have found;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Lord, plant my feet on higher ground.</a:t>
            </a:r>
          </a:p>
        </p:txBody>
      </p:sp>
    </p:spTree>
    <p:extLst>
      <p:ext uri="{BB962C8B-B14F-4D97-AF65-F5344CB8AC3E}">
        <p14:creationId xmlns:p14="http://schemas.microsoft.com/office/powerpoint/2010/main" val="367644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321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45</cp:revision>
  <dcterms:created xsi:type="dcterms:W3CDTF">2017-06-11T14:47:46Z</dcterms:created>
  <dcterms:modified xsi:type="dcterms:W3CDTF">2017-08-13T03:48:03Z</dcterms:modified>
</cp:coreProperties>
</file>