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“Take My Life and Let it Be”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34672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Take my life and let it be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Consecrated, Lord, to Thee;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Take my moments and my days,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them flow in ceaseless praise.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Take my hands, my feet, my love,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At Thy impulse let them move;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Take my voice and let me sing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Always, only, for my King.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“Take My Life and Let it Be”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34672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Take my silver and my gold;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Naught of Thine would I withhold;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Take my heart, my mind, my well,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them be Thy servants still.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Take my love, my Lord, I pour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At Thy feet its treasure store;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Take myself, and I will be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Ever, only, </a:t>
            </a:r>
            <a:r>
              <a:rPr lang="en-US" sz="3600">
                <a:solidFill>
                  <a:schemeClr val="bg1"/>
                </a:solidFill>
              </a:rPr>
              <a:t>all for Thee.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551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140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33</cp:revision>
  <dcterms:created xsi:type="dcterms:W3CDTF">2017-06-11T14:47:46Z</dcterms:created>
  <dcterms:modified xsi:type="dcterms:W3CDTF">2017-08-13T03:48:47Z</dcterms:modified>
</cp:coreProperties>
</file>