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Would Be True”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24892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would be true, for there are those who trust me;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would be pure, for there are those who care;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would be strong, for there is much to suffer;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would be brave, for there is much to dare;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would be brave, for there is much to dare.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Would Be True”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50059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would be friend of all– the foe, the friendless;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would be giving, and forget the gift;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would be humble, for I know my weakness;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would look up and laugh and love and lift;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would look up and laugh and love and lift.</a:t>
            </a:r>
          </a:p>
        </p:txBody>
      </p:sp>
    </p:spTree>
    <p:extLst>
      <p:ext uri="{BB962C8B-B14F-4D97-AF65-F5344CB8AC3E}">
        <p14:creationId xmlns:p14="http://schemas.microsoft.com/office/powerpoint/2010/main" val="27505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804209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“I Would Be True”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50059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would be prayerful through each busy moment;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would be constantly in touch with God;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would be tuned to hear His slightest whisper;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would have faith to keep the path Christ trod;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 would have faith to keep the path Christ trod.</a:t>
            </a:r>
          </a:p>
        </p:txBody>
      </p:sp>
    </p:spTree>
    <p:extLst>
      <p:ext uri="{BB962C8B-B14F-4D97-AF65-F5344CB8AC3E}">
        <p14:creationId xmlns:p14="http://schemas.microsoft.com/office/powerpoint/2010/main" val="409031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Kevin McMilian</cp:lastModifiedBy>
  <cp:revision>35</cp:revision>
  <dcterms:created xsi:type="dcterms:W3CDTF">2017-06-11T14:47:46Z</dcterms:created>
  <dcterms:modified xsi:type="dcterms:W3CDTF">2017-08-13T03:40:45Z</dcterms:modified>
</cp:coreProperties>
</file>