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Lord of Heaven and Earth and Sea”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Lord of Heaven and Earth and sea,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 all praise and glory be!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shall we show our love to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</a:t>
            </a:r>
            <a:r>
              <a:rPr lang="en-US" sz="3600" dirty="0" err="1">
                <a:solidFill>
                  <a:schemeClr val="bg1"/>
                </a:solidFill>
              </a:rPr>
              <a:t>givest</a:t>
            </a:r>
            <a:r>
              <a:rPr lang="en-US" sz="3600" dirty="0">
                <a:solidFill>
                  <a:schemeClr val="bg1"/>
                </a:solidFill>
              </a:rPr>
              <a:t> all?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lose what on ourselves we spend,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have as treasure without end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Whatever, Lord, to Thee we lend,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</a:t>
            </a:r>
            <a:r>
              <a:rPr lang="en-US" sz="3600" dirty="0" err="1">
                <a:solidFill>
                  <a:schemeClr val="bg1"/>
                </a:solidFill>
              </a:rPr>
              <a:t>givest</a:t>
            </a:r>
            <a:r>
              <a:rPr lang="en-US" sz="3600" dirty="0">
                <a:solidFill>
                  <a:schemeClr val="bg1"/>
                </a:solidFill>
              </a:rPr>
              <a:t> all.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Lord of Heaven and Earth and Sea”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Whatever, Lord, we yield to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Repaid a thousand-fold will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gladly will we give to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</a:t>
            </a:r>
            <a:r>
              <a:rPr lang="en-US" sz="3600" dirty="0" err="1">
                <a:solidFill>
                  <a:schemeClr val="bg1"/>
                </a:solidFill>
              </a:rPr>
              <a:t>givest</a:t>
            </a:r>
            <a:r>
              <a:rPr lang="en-US" sz="3600" dirty="0">
                <a:solidFill>
                  <a:schemeClr val="bg1"/>
                </a:solidFill>
              </a:rPr>
              <a:t> all—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 from whom we all derive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life, our gifts, our power to give.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may we ever with Thee live,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</a:t>
            </a:r>
            <a:r>
              <a:rPr lang="en-US" sz="3600" dirty="0" err="1">
                <a:solidFill>
                  <a:schemeClr val="bg1"/>
                </a:solidFill>
              </a:rPr>
              <a:t>givest</a:t>
            </a:r>
            <a:r>
              <a:rPr lang="en-US" sz="3600" dirty="0">
                <a:solidFill>
                  <a:schemeClr val="bg1"/>
                </a:solidFill>
              </a:rPr>
              <a:t> all!</a:t>
            </a:r>
          </a:p>
        </p:txBody>
      </p:sp>
    </p:spTree>
    <p:extLst>
      <p:ext uri="{BB962C8B-B14F-4D97-AF65-F5344CB8AC3E}">
        <p14:creationId xmlns:p14="http://schemas.microsoft.com/office/powerpoint/2010/main" val="319773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34</cp:revision>
  <dcterms:created xsi:type="dcterms:W3CDTF">2017-06-11T14:47:46Z</dcterms:created>
  <dcterms:modified xsi:type="dcterms:W3CDTF">2017-08-20T00:46:02Z</dcterms:modified>
</cp:coreProperties>
</file>