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Morning Gilds the Skies”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448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morning gilds the skies,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heart, awaking, cries—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Alike at work and prayer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Jesus I repair—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Morning Gilds the Skies”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448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Earth’s wide circle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joyful notes resound—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air and sea and sky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depth to height reply—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</p:txBody>
      </p:sp>
    </p:spTree>
    <p:extLst>
      <p:ext uri="{BB962C8B-B14F-4D97-AF65-F5344CB8AC3E}">
        <p14:creationId xmlns:p14="http://schemas.microsoft.com/office/powerpoint/2010/main" val="23145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Morning Gilds the Skies”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448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 this, while life is mine,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canticle divine—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this, the eternal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all the ages long—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</p:txBody>
      </p:sp>
    </p:spTree>
    <p:extLst>
      <p:ext uri="{BB962C8B-B14F-4D97-AF65-F5344CB8AC3E}">
        <p14:creationId xmlns:p14="http://schemas.microsoft.com/office/powerpoint/2010/main" val="32172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2017-08-20T00:43:20Z</dcterms:modified>
</cp:coreProperties>
</file>