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“Fairest Lord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6995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Fairest Lord Jesus,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Ruler of all nature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O, Thou of God and man the Son,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Thee will I cherish,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Thee will I honor,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Thou, my soul’s glory, joy, and crown.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“Fairest Lord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6995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Fair are the meadows,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Fairer still the woodlands,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Robed in the blooming garb of spring.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is fairer,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is purer,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makes the woeful heart to sing.</a:t>
            </a:r>
          </a:p>
        </p:txBody>
      </p:sp>
    </p:spTree>
    <p:extLst>
      <p:ext uri="{BB962C8B-B14F-4D97-AF65-F5344CB8AC3E}">
        <p14:creationId xmlns:p14="http://schemas.microsoft.com/office/powerpoint/2010/main" val="156843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“Fairest Lord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6995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Fair is the sunshine,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Fairer still the moonlight,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all the twinkling, starry host.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shines brighter,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shines purer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Than all the angels heaven can boast.</a:t>
            </a:r>
          </a:p>
        </p:txBody>
      </p:sp>
    </p:spTree>
    <p:extLst>
      <p:ext uri="{BB962C8B-B14F-4D97-AF65-F5344CB8AC3E}">
        <p14:creationId xmlns:p14="http://schemas.microsoft.com/office/powerpoint/2010/main" val="101747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18</cp:revision>
  <dcterms:created xsi:type="dcterms:W3CDTF">2017-06-11T14:47:46Z</dcterms:created>
  <dcterms:modified xsi:type="dcterms:W3CDTF">2017-07-02T14:40:20Z</dcterms:modified>
</cp:coreProperties>
</file>