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“All Creatures of our God and King”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67505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All creatures of our God and King,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Lift up your voices, with us sing!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Alleluia!  Alleluia!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Thou burning sun with golden beam,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Thou silver moon with softer gleam!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 praise Him, O praise Him!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Alleluia!  Alleluia!  Alleluia!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“All Creatures of our God and King”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67505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Dear mother earth, who day by day</a:t>
            </a: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Unfoldest</a:t>
            </a:r>
            <a:r>
              <a:rPr lang="en-US" sz="3600" dirty="0">
                <a:solidFill>
                  <a:schemeClr val="bg1"/>
                </a:solidFill>
              </a:rPr>
              <a:t> blessings on our way,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 praise Him!  Alleluia!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flowers and fruits that in thee grow,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them His glory also show!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 praise Him, O praise Him!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Alleluia!  Alleluia!  Alleluia!</a:t>
            </a:r>
          </a:p>
        </p:txBody>
      </p:sp>
    </p:spTree>
    <p:extLst>
      <p:ext uri="{BB962C8B-B14F-4D97-AF65-F5344CB8AC3E}">
        <p14:creationId xmlns:p14="http://schemas.microsoft.com/office/powerpoint/2010/main" val="3737559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“All Creatures of our God and King”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67505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And all ye men of tender heart,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Forgiving others, take your part.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 sing ye!  Alleluia!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Ye who long pain and sorrow bear,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Praise God and on Him cast your care!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 praise Him, O praise Him!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Alleluia!  Alleluia!  Alleluia!</a:t>
            </a:r>
          </a:p>
        </p:txBody>
      </p:sp>
    </p:spTree>
    <p:extLst>
      <p:ext uri="{BB962C8B-B14F-4D97-AF65-F5344CB8AC3E}">
        <p14:creationId xmlns:p14="http://schemas.microsoft.com/office/powerpoint/2010/main" val="882280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“All Creatures of our God and King”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67505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Let all things their Creator bless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worship Him in humbleness.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 praise Him!  Alleluia!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Praise, praise the Father, praise the Son,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praise the Spirit, Three in One!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 praise Him, O praise Him!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Alleluia!  Alleluia!  </a:t>
            </a:r>
            <a:r>
              <a:rPr lang="en-US" sz="3600">
                <a:solidFill>
                  <a:schemeClr val="bg1"/>
                </a:solidFill>
              </a:rPr>
              <a:t>Alleluia!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051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238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23</cp:revision>
  <dcterms:created xsi:type="dcterms:W3CDTF">2017-06-11T14:47:46Z</dcterms:created>
  <dcterms:modified xsi:type="dcterms:W3CDTF">2017-07-16T15:06:39Z</dcterms:modified>
</cp:coreProperties>
</file>