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Lord, How Can it Be?”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Lord, how can it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I may come to eat with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sacred, heavenly food?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robe is marked with sin;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can I come Thy courts within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eat and drink with God?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Lord, How Can it Be?”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Lord, by faith I see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Thou didst give Thyself for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cleanse my soul from sin.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his sweet morning,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seal on me Thy cleansing power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I may holy be.</a:t>
            </a:r>
          </a:p>
        </p:txBody>
      </p:sp>
    </p:spTree>
    <p:extLst>
      <p:ext uri="{BB962C8B-B14F-4D97-AF65-F5344CB8AC3E}">
        <p14:creationId xmlns:p14="http://schemas.microsoft.com/office/powerpoint/2010/main" val="10770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Lord, How Can it Be?”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5785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then </a:t>
            </a:r>
            <a:r>
              <a:rPr lang="en-US" sz="3600">
                <a:solidFill>
                  <a:schemeClr val="bg1"/>
                </a:solidFill>
              </a:rPr>
              <a:t>with heart—full, free—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reach my hand to eat with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oneness with my God.</a:t>
            </a:r>
          </a:p>
        </p:txBody>
      </p:sp>
    </p:spTree>
    <p:extLst>
      <p:ext uri="{BB962C8B-B14F-4D97-AF65-F5344CB8AC3E}">
        <p14:creationId xmlns:p14="http://schemas.microsoft.com/office/powerpoint/2010/main" val="275217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31</cp:revision>
  <dcterms:created xsi:type="dcterms:W3CDTF">2017-06-11T14:47:46Z</dcterms:created>
  <dcterms:modified xsi:type="dcterms:W3CDTF">2017-07-02T15:30:31Z</dcterms:modified>
</cp:coreProperties>
</file>