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Church’s one foundation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Jesus Christ, her Lord;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She is His new creation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water and the word;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>
                <a:solidFill>
                  <a:schemeClr val="bg1"/>
                </a:solidFill>
              </a:rPr>
              <a:t>From heaven </a:t>
            </a:r>
            <a:r>
              <a:rPr lang="en-US" sz="3600" dirty="0">
                <a:solidFill>
                  <a:schemeClr val="bg1"/>
                </a:solidFill>
              </a:rPr>
              <a:t>He came and sought her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be His holy bride;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His own blood He bought 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for her life He died.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Elect from every nation,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Yet one o’er all the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 charter of salvation—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One Lord, one faith, one birth;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One holy name she blesses,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Partakes one holy food,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to one hope she presses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every grace endued.</a:t>
            </a:r>
          </a:p>
        </p:txBody>
      </p:sp>
    </p:spTree>
    <p:extLst>
      <p:ext uri="{BB962C8B-B14F-4D97-AF65-F5344CB8AC3E}">
        <p14:creationId xmlns:p14="http://schemas.microsoft.com/office/powerpoint/2010/main" val="244790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‘Mid toil and tribulation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tumult of her war,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She waits the consummation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peace forevermore,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with the vision glorious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 longing eyes are blest,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great church victorious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be the church at rest.</a:t>
            </a:r>
          </a:p>
        </p:txBody>
      </p:sp>
    </p:spTree>
    <p:extLst>
      <p:ext uri="{BB962C8B-B14F-4D97-AF65-F5344CB8AC3E}">
        <p14:creationId xmlns:p14="http://schemas.microsoft.com/office/powerpoint/2010/main" val="164515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Yet she on Earth hath union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God, the Three in 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mystic sweet communion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those whose rest is won.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happy ones and holy!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give us grace that we,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Like them, the meek and lowly,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high may dwell with Thee.</a:t>
            </a:r>
          </a:p>
        </p:txBody>
      </p:sp>
    </p:spTree>
    <p:extLst>
      <p:ext uri="{BB962C8B-B14F-4D97-AF65-F5344CB8AC3E}">
        <p14:creationId xmlns:p14="http://schemas.microsoft.com/office/powerpoint/2010/main" val="15926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25</cp:revision>
  <dcterms:created xsi:type="dcterms:W3CDTF">2017-06-11T14:47:46Z</dcterms:created>
  <dcterms:modified xsi:type="dcterms:W3CDTF">2017-07-02T15:37:29Z</dcterms:modified>
</cp:coreProperties>
</file>