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“Holy, Holy, Holy!”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80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Holy, holy, holy!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Lord God, Almighty!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Early in the morning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song shall rise to Thee;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Holy, holy, holy,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Merciful and mighty!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God in Three Persons,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Blessed Trinity!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“Holy, Holy, Holy!”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80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Holy, holy, holy!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the saints adore Thee,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Casting down their golden crowns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Around the glassy sea;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Cherubim and seraphim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Falling down before Thee,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Which wert and art and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evermore shalt be.</a:t>
            </a:r>
          </a:p>
        </p:txBody>
      </p:sp>
    </p:spTree>
    <p:extLst>
      <p:ext uri="{BB962C8B-B14F-4D97-AF65-F5344CB8AC3E}">
        <p14:creationId xmlns:p14="http://schemas.microsoft.com/office/powerpoint/2010/main" val="410835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“Holy, Holy, Holy!”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80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Holy, holy, holy!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Though darkness hide Thee,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Though the eye of sinful man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Thy glory may not see,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Only Thou are holy;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There is none beside Thee,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Perfect in power,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love, and purity.</a:t>
            </a:r>
          </a:p>
        </p:txBody>
      </p:sp>
    </p:spTree>
    <p:extLst>
      <p:ext uri="{BB962C8B-B14F-4D97-AF65-F5344CB8AC3E}">
        <p14:creationId xmlns:p14="http://schemas.microsoft.com/office/powerpoint/2010/main" val="33880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“Holy, Holy, Holy!”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80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Holy, holy, holy!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Lord God Almighty!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Thy works shall praise Thy name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earth and sky and sea;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Holy, holy, holy,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merciful and mighty!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God in Three Persons,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Blessed Trinity!</a:t>
            </a:r>
          </a:p>
        </p:txBody>
      </p:sp>
    </p:spTree>
    <p:extLst>
      <p:ext uri="{BB962C8B-B14F-4D97-AF65-F5344CB8AC3E}">
        <p14:creationId xmlns:p14="http://schemas.microsoft.com/office/powerpoint/2010/main" val="414341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193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34</cp:revision>
  <dcterms:created xsi:type="dcterms:W3CDTF">2017-06-11T14:47:46Z</dcterms:created>
  <dcterms:modified xsi:type="dcterms:W3CDTF">2017-07-16T15:15:41Z</dcterms:modified>
</cp:coreProperties>
</file>