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CST.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5192"/>
              </p:ext>
            </p:extLst>
          </p:nvPr>
        </p:nvGraphicFramePr>
        <p:xfrm>
          <a:off x="838199" y="3624318"/>
          <a:ext cx="1051560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1/6/19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, 1/13/19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1/20/19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Abraham Forth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Prayer Service for Zion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Dennis King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-- TBD --</a:t>
                      </a:r>
                      <a:endParaRPr lang="en-US" sz="2000" i="1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Charles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Zerr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Class: “The Restitution”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23743</TotalTime>
  <Words>133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103</cp:revision>
  <dcterms:created xsi:type="dcterms:W3CDTF">2017-11-03T19:52:53Z</dcterms:created>
  <dcterms:modified xsi:type="dcterms:W3CDTF">2019-01-03T22:47:04Z</dcterms:modified>
</cp:coreProperties>
</file>