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“Glorious Things of Thee are Spoken”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Glorious things of Thee are spoken,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Zion, city of our God;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He, whose word cannot be broken,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Formed thee for His own abode.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the rock of ages founded,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can shake thy sure repose?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salvation’s walls surrounded,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mayest smile at all thy foes.</a:t>
            </a:r>
          </a:p>
        </p:txBody>
      </p:sp>
    </p:spTree>
    <p:extLst>
      <p:ext uri="{BB962C8B-B14F-4D97-AF65-F5344CB8AC3E}">
        <p14:creationId xmlns:p14="http://schemas.microsoft.com/office/powerpoint/2010/main" val="384236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“Glorious Things of Thee are Spoken”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See, the streams of living waters,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Springing from eternal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Well supply thy sons and daughters,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fear of want remove.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can faint when such a river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will their thirst assuage?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Grace, which like the Lord, the giver,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Never fails from age to age.</a:t>
            </a:r>
          </a:p>
        </p:txBody>
      </p:sp>
    </p:spTree>
    <p:extLst>
      <p:ext uri="{BB962C8B-B14F-4D97-AF65-F5344CB8AC3E}">
        <p14:creationId xmlns:p14="http://schemas.microsoft.com/office/powerpoint/2010/main" val="27848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E2E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“Glorious Things of Thee are Spoken”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each habitation hovering,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E1E2E1"/>
                </a:solidFill>
                <a:latin typeface="Calibri" panose="020F0502020204030204"/>
              </a:rPr>
              <a:t>See the cloud and fire appear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 glory and</a:t>
            </a:r>
            <a:r>
              <a:rPr lang="en-US" sz="3600" dirty="0">
                <a:solidFill>
                  <a:srgbClr val="E1E2E1"/>
                </a:solidFill>
                <a:latin typeface="Calibri" panose="020F0502020204030204"/>
              </a:rPr>
              <a:t> a covering,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Showing that the Lord</a:t>
            </a:r>
            <a:r>
              <a:rPr lang="en-US" sz="3600" dirty="0">
                <a:solidFill>
                  <a:srgbClr val="E1E2E1"/>
                </a:solidFill>
                <a:latin typeface="Calibri" panose="020F0502020204030204"/>
              </a:rPr>
              <a:t> is near.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E1E2E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Glorious things of thee are spoken,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E1E2E1"/>
                </a:solidFill>
                <a:latin typeface="Calibri" panose="020F0502020204030204"/>
              </a:rPr>
              <a:t>Zion, city of our God,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whose word cannot be broken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Formed thee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His own abode.</a:t>
            </a:r>
          </a:p>
        </p:txBody>
      </p:sp>
    </p:spTree>
    <p:extLst>
      <p:ext uri="{BB962C8B-B14F-4D97-AF65-F5344CB8AC3E}">
        <p14:creationId xmlns:p14="http://schemas.microsoft.com/office/powerpoint/2010/main" val="117549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38</cp:revision>
  <dcterms:created xsi:type="dcterms:W3CDTF">2017-06-11T14:47:46Z</dcterms:created>
  <dcterms:modified xsi:type="dcterms:W3CDTF">2019-07-14T15:03:55Z</dcterms:modified>
</cp:coreProperties>
</file>