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God’s most holy presence,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meet in one accord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grasp the hand of friendship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learn of Christ, our Lord.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leave the week behind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all its toil and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grateful hearts to welcome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Sabbath once again.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worship will be fruitless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our prayers in vain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If, holding this day sacred,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make the week profane.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every daily duty,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High purpose we must show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And, as we hope for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Make earth a heaven below.</a:t>
            </a:r>
          </a:p>
        </p:txBody>
      </p:sp>
    </p:spTree>
    <p:extLst>
      <p:ext uri="{BB962C8B-B14F-4D97-AF65-F5344CB8AC3E}">
        <p14:creationId xmlns:p14="http://schemas.microsoft.com/office/powerpoint/2010/main" val="9721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“In God’s Most Holy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9869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we but love Thee truly,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love is not confined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Thee but grows expansive,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Embracing all mankind.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us in mutual service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all–abroad, at home—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share the conquering travail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makes </a:t>
            </a:r>
            <a:r>
              <a:rPr lang="en-US" sz="3600">
                <a:solidFill>
                  <a:schemeClr val="bg1"/>
                </a:solidFill>
              </a:rPr>
              <a:t>Thy Kingdom come.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5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27</cp:revision>
  <dcterms:created xsi:type="dcterms:W3CDTF">2017-06-11T14:47:46Z</dcterms:created>
  <dcterms:modified xsi:type="dcterms:W3CDTF">2019-09-22T15:05:55Z</dcterms:modified>
</cp:coreProperties>
</file>