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“Amazing Grace, How Sweet the Sound”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589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Amazing grace, how sweet the sound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saved a wretch like me!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once was lost, but now am found,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Was blind, but now I see.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‘Twas</a:t>
            </a:r>
            <a:r>
              <a:rPr lang="en-US" sz="3600" dirty="0">
                <a:solidFill>
                  <a:schemeClr val="bg1"/>
                </a:solidFill>
              </a:rPr>
              <a:t> grace that taught my heart to fear,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grace my fears relieved;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How precious did that grace appear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hour I first believed.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“Amazing Grace, How Sweet the Sound”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589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Through many dangers, toils, and snares,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have already come;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‘Tis</a:t>
            </a:r>
            <a:r>
              <a:rPr lang="en-US" sz="3600" dirty="0">
                <a:solidFill>
                  <a:schemeClr val="bg1"/>
                </a:solidFill>
              </a:rPr>
              <a:t> grace has brought me safe thus far,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grace will lead me home.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God has promised good to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Whose word my hope secures;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 will my shield and portion be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long as life endures.</a:t>
            </a:r>
          </a:p>
        </p:txBody>
      </p:sp>
    </p:spTree>
    <p:extLst>
      <p:ext uri="{BB962C8B-B14F-4D97-AF65-F5344CB8AC3E}">
        <p14:creationId xmlns:p14="http://schemas.microsoft.com/office/powerpoint/2010/main" val="310104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“Amazing Grace, How Sweet the Sound”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5823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When we’ve been there ten thousand years,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Bright shining as the sun,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We’ve no less days to sing God’s praise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Than when we’d first begun!</a:t>
            </a:r>
          </a:p>
        </p:txBody>
      </p:sp>
    </p:spTree>
    <p:extLst>
      <p:ext uri="{BB962C8B-B14F-4D97-AF65-F5344CB8AC3E}">
        <p14:creationId xmlns:p14="http://schemas.microsoft.com/office/powerpoint/2010/main" val="360908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19</cp:revision>
  <dcterms:created xsi:type="dcterms:W3CDTF">2017-06-11T14:47:46Z</dcterms:created>
  <dcterms:modified xsi:type="dcterms:W3CDTF">2019-10-13T15:00:38Z</dcterms:modified>
</cp:coreProperties>
</file>