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“Worthy of Worship”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0831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Worthy of worship, worthy of praise,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Worthy of honor and glory;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Worthy of all the glad songs we can sing,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Worthy of all of the offerings we bring.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You are worthy, Father, Creator,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You are worthy, Savior, Sustainer.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You are worthy, worthy and wonderful;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Worth of worship and praise.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“Worthy of Worship”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0831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Worthy of reverence, worthy of fear,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Worthy of love and devotion;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Worthy of bowing and bending of knees,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Worth of all this and added to these…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You are worthy, Father, Creator,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You are worthy, Savior, Sustainer.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You are worthy, worthy and wonderful;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Worth of worship and praise.</a:t>
            </a:r>
          </a:p>
        </p:txBody>
      </p:sp>
    </p:spTree>
    <p:extLst>
      <p:ext uri="{BB962C8B-B14F-4D97-AF65-F5344CB8AC3E}">
        <p14:creationId xmlns:p14="http://schemas.microsoft.com/office/powerpoint/2010/main" val="11827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“Worthy of Worship”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0831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Almighty Father, Master, and Lord,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King of all kings and Redeemer,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Wonderful Counselor, Comforter, Friend,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Savior and Source of our </a:t>
            </a:r>
            <a:r>
              <a:rPr lang="en-US" sz="3600">
                <a:solidFill>
                  <a:schemeClr val="bg1"/>
                </a:solidFill>
              </a:rPr>
              <a:t>life without end;</a:t>
            </a:r>
            <a:endParaRPr lang="en-US" sz="3600" dirty="0">
              <a:solidFill>
                <a:schemeClr val="bg1"/>
              </a:solidFill>
            </a:endParaRP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You are worthy, Father, Creator,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You are worthy, Savior, Sustainer.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You are worthy, worthy and wonderful;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Worth of worship and praise.</a:t>
            </a:r>
          </a:p>
        </p:txBody>
      </p:sp>
    </p:spTree>
    <p:extLst>
      <p:ext uri="{BB962C8B-B14F-4D97-AF65-F5344CB8AC3E}">
        <p14:creationId xmlns:p14="http://schemas.microsoft.com/office/powerpoint/2010/main" val="1096498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200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37</cp:revision>
  <dcterms:created xsi:type="dcterms:W3CDTF">2017-06-11T14:47:46Z</dcterms:created>
  <dcterms:modified xsi:type="dcterms:W3CDTF">2019-10-20T15:32:16Z</dcterms:modified>
</cp:coreProperties>
</file>