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</a:t>
            </a:r>
            <a:r>
              <a:rPr lang="en-US" sz="4800">
                <a:solidFill>
                  <a:schemeClr val="bg1"/>
                </a:solidFill>
              </a:rPr>
              <a:t>Many Crowns”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Onward, Christian soldiers!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Marching as to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 cross of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Going on before;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Christ, the royal Master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Leads against the foe;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Forward into battle,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See His banners go!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41</cp:revision>
  <dcterms:created xsi:type="dcterms:W3CDTF">2017-06-11T14:47:46Z</dcterms:created>
  <dcterms:modified xsi:type="dcterms:W3CDTF">2017-06-17T21:26:36Z</dcterms:modified>
</cp:coreProperties>
</file>