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Morning Breaks, The Shadows Flee”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morning breaks, the shadows flee;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Lo, Zion’s standard is unfurled!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dawning of a brighter day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Majestic rises on the world.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clouds of error disappear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Before the rays of truth divine;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glory bursting from afar,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Wide o’er the nations soon will shine.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Morning Breaks, The Shadows Flee”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Gentile fullness now comes 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Israel’s blessings are at hand.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Lo, Judah’s remnant, cleansed from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in their promised Canaan stand.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Jehovah speaks!  Let Earth give 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Gentile nations turn and live;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mighty arm is making bare,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covenant people to receive.</a:t>
            </a:r>
          </a:p>
        </p:txBody>
      </p:sp>
    </p:spTree>
    <p:extLst>
      <p:ext uri="{BB962C8B-B14F-4D97-AF65-F5344CB8AC3E}">
        <p14:creationId xmlns:p14="http://schemas.microsoft.com/office/powerpoint/2010/main" val="39149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Morning Breaks, The Shadows Flee”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5485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Angels from heaven and truth from earth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met, and both have record borne;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 Zion’s light is bursting forth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bring her ransomed children home.</a:t>
            </a:r>
          </a:p>
        </p:txBody>
      </p:sp>
    </p:spTree>
    <p:extLst>
      <p:ext uri="{BB962C8B-B14F-4D97-AF65-F5344CB8AC3E}">
        <p14:creationId xmlns:p14="http://schemas.microsoft.com/office/powerpoint/2010/main" val="104071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33</cp:revision>
  <dcterms:created xsi:type="dcterms:W3CDTF">2017-06-11T14:47:46Z</dcterms:created>
  <dcterms:modified xsi:type="dcterms:W3CDTF">2017-09-17T15:04:48Z</dcterms:modified>
</cp:coreProperties>
</file>