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 Have Found the Glorious Gospel”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99476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 have found the glorious gospel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was taught in former years,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its gifts and blessings all so full and free;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my soul is thrilled with gladness,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banished are my fears,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Since the previous angel message came to me.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 Have Found the Glorious Gospel”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341604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Then praise the Lord, O my soul!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Abundant mercy, oh, how free!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joyful song my spirit doth accord,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Since the precious angel message came to me.</a:t>
            </a:r>
          </a:p>
        </p:txBody>
      </p:sp>
    </p:spTree>
    <p:extLst>
      <p:ext uri="{BB962C8B-B14F-4D97-AF65-F5344CB8AC3E}">
        <p14:creationId xmlns:p14="http://schemas.microsoft.com/office/powerpoint/2010/main" val="61659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 Have Found the Glorious Gospel”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917528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 wandered long in darkness,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yet sought the narrow way,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my life was like the surging of the sea;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But now I am rejoicing in this the latter day,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Since the precious angel message came to me.</a:t>
            </a:r>
          </a:p>
        </p:txBody>
      </p:sp>
    </p:spTree>
    <p:extLst>
      <p:ext uri="{BB962C8B-B14F-4D97-AF65-F5344CB8AC3E}">
        <p14:creationId xmlns:p14="http://schemas.microsoft.com/office/powerpoint/2010/main" val="1685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 Have Found the Glorious Gospel”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341604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Then praise the Lord, O my soul!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Abundant mercy, oh, how free!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joyful song my spirit doth accord,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Since the precious angel message came to me.</a:t>
            </a:r>
          </a:p>
        </p:txBody>
      </p:sp>
    </p:spTree>
    <p:extLst>
      <p:ext uri="{BB962C8B-B14F-4D97-AF65-F5344CB8AC3E}">
        <p14:creationId xmlns:p14="http://schemas.microsoft.com/office/powerpoint/2010/main" val="44536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 Have Found the Glorious Gospel”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92243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My once blind eyes are open,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my sins are washed away;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the kingdom I can very plainly see;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No more do fears and doubting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my trusting soul dismay,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Since the precious angel message came to me.</a:t>
            </a:r>
          </a:p>
        </p:txBody>
      </p:sp>
    </p:spTree>
    <p:extLst>
      <p:ext uri="{BB962C8B-B14F-4D97-AF65-F5344CB8AC3E}">
        <p14:creationId xmlns:p14="http://schemas.microsoft.com/office/powerpoint/2010/main" val="384417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 Have Found the Glorious Gospel”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341604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Then praise the Lord, O my soul!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Abundant mercy, oh, how free!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joyful song my spirit doth accord,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Since the precious angel message came to me.</a:t>
            </a:r>
          </a:p>
        </p:txBody>
      </p:sp>
    </p:spTree>
    <p:extLst>
      <p:ext uri="{BB962C8B-B14F-4D97-AF65-F5344CB8AC3E}">
        <p14:creationId xmlns:p14="http://schemas.microsoft.com/office/powerpoint/2010/main" val="28570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 Have Found the Glorious Gospel”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52487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Now for celestial glory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the presence of the Lord,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will work and watch and humbly bow the knee;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No longer faith but knowledge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true and sweet accord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Has the precious angel message brought to me.</a:t>
            </a:r>
          </a:p>
        </p:txBody>
      </p:sp>
    </p:spTree>
    <p:extLst>
      <p:ext uri="{BB962C8B-B14F-4D97-AF65-F5344CB8AC3E}">
        <p14:creationId xmlns:p14="http://schemas.microsoft.com/office/powerpoint/2010/main" val="1751299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 Have Found the Glorious Gospel”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341604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Then praise the Lord, O my soul!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Abundant mercy, oh, how free!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joyful song my spirit doth accord,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Since the precious angel message came to me.</a:t>
            </a:r>
          </a:p>
        </p:txBody>
      </p:sp>
    </p:spTree>
    <p:extLst>
      <p:ext uri="{BB962C8B-B14F-4D97-AF65-F5344CB8AC3E}">
        <p14:creationId xmlns:p14="http://schemas.microsoft.com/office/powerpoint/2010/main" val="285870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373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35</cp:revision>
  <dcterms:created xsi:type="dcterms:W3CDTF">2017-06-11T14:47:46Z</dcterms:created>
  <dcterms:modified xsi:type="dcterms:W3CDTF">2017-09-17T15:13:59Z</dcterms:modified>
</cp:coreProperties>
</file>