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Earth in bondage long had lain,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darkness o’er the nations reigned,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man’s precepts proved in vain,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perfect system to obtain—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 comes the gospel to reveal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fullness to benighted man,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Restore the priesthood, long since lost,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truth and power as at the first.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426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Lo, from </a:t>
            </a:r>
            <a:r>
              <a:rPr lang="en-US" sz="3600" dirty="0" err="1">
                <a:solidFill>
                  <a:schemeClr val="bg1"/>
                </a:solidFill>
              </a:rPr>
              <a:t>Cumorah’s</a:t>
            </a:r>
            <a:r>
              <a:rPr lang="en-US" sz="3600" dirty="0">
                <a:solidFill>
                  <a:schemeClr val="bg1"/>
                </a:solidFill>
              </a:rPr>
              <a:t> lonely hill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comes a record of God’s will,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Translated by the power of God;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voice bears record to his word.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1973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now commissioned from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God’s servants faith, repentance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Baptizing as in days of old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Into one Shepherd and one fold.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 commissioned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Hark!  It is the angel’s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the throne of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1947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37</cp:revision>
  <dcterms:created xsi:type="dcterms:W3CDTF">2017-06-11T14:47:46Z</dcterms:created>
  <dcterms:modified xsi:type="dcterms:W3CDTF">2017-09-24T15:12:45Z</dcterms:modified>
</cp:coreProperties>
</file>